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94568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9" autoAdjust="0"/>
  </p:normalViewPr>
  <p:slideViewPr>
    <p:cSldViewPr snapToGrid="0">
      <p:cViewPr varScale="1">
        <p:scale>
          <a:sx n="75" d="100"/>
          <a:sy n="75" d="100"/>
        </p:scale>
        <p:origin x="77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F53D-0DED-42B5-8EE1-B56CFC58D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588C6-EB5F-40A3-A73A-7E4CE573B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BF35C-7F8B-4268-A98B-AF3E2EAC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65D4A-DB40-49E4-B5DA-A3877566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08F61-E5E6-41C4-9258-3CB0ECFB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6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2712-8DCA-4CEB-B44C-4E828D78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0B9B4-6616-4E93-B71A-BD25AD0B0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AEFF-6340-4217-B835-C410844D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20E2-B9CE-4251-8CB7-5DAF9098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752C-93EB-480C-B16E-83BEDE12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4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A414A-D151-46C2-ACE7-80066AA59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41F78-3BF6-4911-BB2F-589C004C4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62BD-E390-4EED-B831-862AE7A5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6407C-6957-4B81-9AD4-38014956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BA246-47A7-47F7-9346-4ABD3EAD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58D4-799F-4BFC-9884-08B2C393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23A5-D98F-4A01-B91F-D0511F20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EB33F-6A7A-4EC8-8C60-7ECCB7A3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ACC90-8E9C-4EF7-90DE-D337C58F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2467-BE3F-463F-A5EB-81D6B89F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56ED-F3DD-4D65-BD49-89439E0B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7D662-21DC-41C7-A790-86DF0BA6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5EBCF-8290-4FD4-9EEA-DCBB1F6C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F0EE-E4EB-49AC-B9EF-8D9848F8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1F8D-1302-40B9-8F64-EC687375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7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945D-928C-4725-8DD6-F7EE7465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9E62-2C18-4745-BBEB-5BAEFD17A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9A3C8-6913-462D-B313-E3FE1EF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38AE-66DB-4662-9DAE-0FAF61DA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14169-E445-4E3D-9ACD-4473DA8F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25A71-7C54-4A50-97CE-D9219269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0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8D1E-4957-4CDF-8C5B-0A68114A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0DC42-BEE9-4BE3-B4E5-105C03031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71A01-230D-461D-94FA-DE4EFD703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53141-3EA8-4094-BC12-911F7205A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670A5-2AE5-4576-9A19-89836A9FA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75B58-DF34-4A98-834E-5699D92A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2B55B-4BF4-4AF0-9C32-2E6F8D63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2A69E-3E90-4F1F-8272-A8FA61E4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AFCE-27E0-4075-98D1-86851164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0E155-D218-4DBE-935B-85C33FE5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C0B2E-64A9-4EA1-81E7-8E34DB56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AD0EB-31F5-4022-A45A-60872AF3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4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8C2AB-9315-4147-81A1-EE100255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17983-7F06-4FEF-9392-AB78E9F7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AFD4A-6C3E-4FC5-A286-E58AD9EA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FC04-04C4-40CF-A891-B2B61727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B853D-F3FD-488B-A21A-B8BEFA85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A1F3E-5CFE-4C4D-BFD6-01D7CFD3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9E9F-9EA5-433C-89A6-55602CFE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5E9B4-B126-4B58-9914-AE3AAF50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7EB4D-3E3A-4C6F-8C2B-A2C649A9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1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7240-E7D6-4377-A679-9F787E47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9A913-D7EE-414D-B953-7AAE57B02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08C68-B917-4237-96D6-7265C920D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29C4-B11E-4A06-A3F3-82BBC342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AEB65-4D60-4C67-9FE6-A9177A6C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14689-500E-4D9E-88B6-E46C494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7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9BF56-FB5B-4E90-BB67-57D834A1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A656A-EF4B-4700-A331-5F0A7B2D3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13BA7-268C-462D-9DA8-CBB9B0E74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D5266-D18A-4AD6-AB8C-1C6940A8E6F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968F-47DD-40CC-831E-19DE064CA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D8BF4-BFCA-4A15-BA83-2910DD12C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0867-5FFC-4139-8ABC-44EB3AC5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1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'pore, Sydney, Cairns - Sep 2013 025">
            <a:extLst>
              <a:ext uri="{FF2B5EF4-FFF2-40B4-BE49-F238E27FC236}">
                <a16:creationId xmlns:a16="http://schemas.microsoft.com/office/drawing/2014/main" id="{83457BAC-FD36-418D-833D-60BD532BE1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0"/>
            <a:ext cx="10296525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CCCFF7-30F8-4F18-A0D3-E9DF5BE59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4918"/>
            <a:ext cx="9144000" cy="2485046"/>
          </a:xfrm>
        </p:spPr>
        <p:txBody>
          <a:bodyPr>
            <a:normAutofit fontScale="90000"/>
          </a:bodyPr>
          <a:lstStyle/>
          <a:p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sz="2000" b="1" dirty="0">
                <a:solidFill>
                  <a:srgbClr val="FF0000"/>
                </a:solidFill>
              </a:rPr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000" b="1" dirty="0">
                <a:solidFill>
                  <a:srgbClr val="FF0000"/>
                </a:solidFill>
              </a:rPr>
              <a:t>16th AIDA CLIMATE &amp; CATASTROPHIC EVENTS  WORKING PARTY MEETING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08:30hrs-10:30hrs - WEDNESDAY 18 OCTOBER 2017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ASIA-PACIFIC INSURANCE CONFERENCE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RAFFLES CITY </a:t>
            </a:r>
            <a:r>
              <a:rPr lang="en-GB" sz="2000" b="1">
                <a:solidFill>
                  <a:schemeClr val="bg1"/>
                </a:solidFill>
              </a:rPr>
              <a:t>CONVENTION CENTRE </a:t>
            </a:r>
            <a:r>
              <a:rPr lang="en-GB" sz="2000" b="1" dirty="0">
                <a:solidFill>
                  <a:schemeClr val="bg1"/>
                </a:solidFill>
              </a:rPr>
              <a:t>– RAFFLES CITY – SINGAPORE</a:t>
            </a:r>
            <a:br>
              <a:rPr lang="en-GB" sz="1800" dirty="0"/>
            </a:br>
            <a:br>
              <a:rPr lang="en-GB" b="1" dirty="0"/>
            </a:b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10C65D2-2443-49B4-A616-19B3D21E6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5118"/>
            <a:ext cx="9144000" cy="2973042"/>
          </a:xfrm>
        </p:spPr>
        <p:txBody>
          <a:bodyPr>
            <a:normAutofit fontScale="70000" lnSpcReduction="20000"/>
          </a:bodyPr>
          <a:lstStyle/>
          <a:p>
            <a:r>
              <a:rPr lang="en-GB" sz="2900" b="1" dirty="0"/>
              <a:t>AGENDA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3300" b="1" dirty="0"/>
              <a:t>Chairman’s Introduction – Tim Hardy (UK) </a:t>
            </a:r>
          </a:p>
          <a:p>
            <a:r>
              <a:rPr lang="en-GB" sz="3300" b="1" dirty="0"/>
              <a:t>Insurance in Times of Climate Change – Recent Cyclonic Events in the USA – Richard </a:t>
            </a:r>
            <a:r>
              <a:rPr lang="en-GB" sz="3300" b="1" dirty="0" err="1"/>
              <a:t>Traub</a:t>
            </a:r>
            <a:r>
              <a:rPr lang="en-GB" sz="3300" b="1" dirty="0"/>
              <a:t> (US)</a:t>
            </a:r>
          </a:p>
          <a:p>
            <a:r>
              <a:rPr lang="en-GB" sz="3300" b="1" dirty="0"/>
              <a:t>Update on Catastrophe Bonds – Paolo </a:t>
            </a:r>
            <a:r>
              <a:rPr lang="en-GB" sz="3300" b="1" dirty="0" err="1"/>
              <a:t>Rainelli</a:t>
            </a:r>
            <a:r>
              <a:rPr lang="en-GB" sz="3300" b="1" dirty="0"/>
              <a:t> (Italy)  </a:t>
            </a:r>
          </a:p>
          <a:p>
            <a:r>
              <a:rPr lang="en-GB" sz="3300" b="1" dirty="0"/>
              <a:t>New Zealand - Land of the Long White (Dust) Cloud </a:t>
            </a:r>
          </a:p>
          <a:p>
            <a:r>
              <a:rPr lang="en-GB" sz="3300" b="1" dirty="0"/>
              <a:t>– Richard Johnstone (NZ)</a:t>
            </a:r>
            <a:r>
              <a:rPr lang="en-GB" sz="3300" b="1" u="sng" dirty="0"/>
              <a:t>  </a:t>
            </a:r>
          </a:p>
          <a:p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8" name="Picture 7" descr="AidaLogo.jpg">
            <a:extLst>
              <a:ext uri="{FF2B5EF4-FFF2-40B4-BE49-F238E27FC236}">
                <a16:creationId xmlns:a16="http://schemas.microsoft.com/office/drawing/2014/main" id="{A9D38B56-4093-4A71-B4C1-7FD176E18C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3932" y="135294"/>
            <a:ext cx="1224136" cy="7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7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                              16th AIDA CLIMATE &amp; CATASTROPHIC EVENTS  WORKING PARTY MEETING 08:30hrs-10:30hrs - WEDNESDAY 18 OCTOBER 2017 ASIA-PACIFIC INSURANCE CONFERENCE  RAFFLES CITY CONVENTION CENTRE – RAFFLES CITY – SINGAPORE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16th AIDA CLIMATE &amp; CATASTROPHIC EVENTS  WORKING PARTY MEETING 08:30hrs-10:30hrs - WEDNESDAY 18 OCTOBER 2017 ASIA-PACIFIC INSURANCE CONFERENCE  RAFFLES CITY CONVENTION CENTER – RAFFLES CITY – SINGAPORE  </dc:title>
  <dc:creator>Tim Hardy</dc:creator>
  <cp:lastModifiedBy>Tim Hardy</cp:lastModifiedBy>
  <cp:revision>4</cp:revision>
  <cp:lastPrinted>2017-10-15T13:00:35Z</cp:lastPrinted>
  <dcterms:created xsi:type="dcterms:W3CDTF">2017-10-14T20:41:43Z</dcterms:created>
  <dcterms:modified xsi:type="dcterms:W3CDTF">2017-11-03T15:07:01Z</dcterms:modified>
</cp:coreProperties>
</file>