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5"/>
  </p:sldMasterIdLst>
  <p:notesMasterIdLst>
    <p:notesMasterId r:id="rId17"/>
  </p:notesMasterIdLst>
  <p:sldIdLst>
    <p:sldId id="256" r:id="rId6"/>
    <p:sldId id="272" r:id="rId7"/>
    <p:sldId id="273" r:id="rId8"/>
    <p:sldId id="274" r:id="rId9"/>
    <p:sldId id="275" r:id="rId10"/>
    <p:sldId id="276" r:id="rId11"/>
    <p:sldId id="277" r:id="rId12"/>
    <p:sldId id="279" r:id="rId13"/>
    <p:sldId id="278" r:id="rId14"/>
    <p:sldId id="280" r:id="rId15"/>
    <p:sldId id="281" r:id="rId16"/>
  </p:sldIdLst>
  <p:sldSz cx="9144000" cy="6858000" type="screen4x3"/>
  <p:notesSz cx="6807200" cy="9939338"/>
  <p:embeddedFontLst>
    <p:embeddedFont>
      <p:font typeface="Wingdings 2" panose="05020102010507070707" pitchFamily="18" charset="2"/>
      <p:regular r:id="rId18"/>
    </p:embeddedFont>
    <p:embeddedFont>
      <p:font typeface="Calibri" panose="020F0502020204030204" pitchFamily="34" charset="0"/>
      <p:regular r:id="rId19"/>
      <p:bold r:id="rId20"/>
      <p:italic r:id="rId21"/>
      <p:boldItalic r:id="rId2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18"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100" d="100"/>
          <a:sy n="100" d="100"/>
        </p:scale>
        <p:origin x="-1566" y="18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font" Target="fonts/font1.fntdata"/><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font" Target="fonts/font4.fntdata"/><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font" Target="fonts/font3.fntdata"/><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font" Target="fonts/font2.fntdata"/><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9990" cy="496427"/>
          </a:xfrm>
          <a:prstGeom prst="rect">
            <a:avLst/>
          </a:prstGeom>
        </p:spPr>
        <p:txBody>
          <a:bodyPr vert="horz" lIns="88340" tIns="44170" rIns="88340" bIns="44170" rtlCol="0"/>
          <a:lstStyle>
            <a:lvl1pPr algn="l">
              <a:defRPr sz="1200"/>
            </a:lvl1pPr>
          </a:lstStyle>
          <a:p>
            <a:endParaRPr lang="en-AU" dirty="0"/>
          </a:p>
        </p:txBody>
      </p:sp>
      <p:sp>
        <p:nvSpPr>
          <p:cNvPr id="3" name="Date Placeholder 2"/>
          <p:cNvSpPr>
            <a:spLocks noGrp="1"/>
          </p:cNvSpPr>
          <p:nvPr>
            <p:ph type="dt" idx="1"/>
          </p:nvPr>
        </p:nvSpPr>
        <p:spPr>
          <a:xfrm>
            <a:off x="3855689" y="1"/>
            <a:ext cx="2949990" cy="496427"/>
          </a:xfrm>
          <a:prstGeom prst="rect">
            <a:avLst/>
          </a:prstGeom>
        </p:spPr>
        <p:txBody>
          <a:bodyPr vert="horz" lIns="88340" tIns="44170" rIns="88340" bIns="44170" rtlCol="0"/>
          <a:lstStyle>
            <a:lvl1pPr algn="r">
              <a:defRPr sz="1200"/>
            </a:lvl1pPr>
          </a:lstStyle>
          <a:p>
            <a:fld id="{296E68E8-C33E-4DBF-8097-24390651C2BA}" type="datetimeFigureOut">
              <a:rPr lang="en-AU" smtClean="0"/>
              <a:pPr/>
              <a:t>29/09/2013</a:t>
            </a:fld>
            <a:endParaRPr lang="en-AU" dirty="0"/>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88340" tIns="44170" rIns="88340" bIns="44170" rtlCol="0" anchor="ctr"/>
          <a:lstStyle/>
          <a:p>
            <a:endParaRPr lang="en-AU" dirty="0"/>
          </a:p>
        </p:txBody>
      </p:sp>
      <p:sp>
        <p:nvSpPr>
          <p:cNvPr id="5" name="Notes Placeholder 4"/>
          <p:cNvSpPr>
            <a:spLocks noGrp="1"/>
          </p:cNvSpPr>
          <p:nvPr>
            <p:ph type="body" sz="quarter" idx="3"/>
          </p:nvPr>
        </p:nvSpPr>
        <p:spPr>
          <a:xfrm>
            <a:off x="680416" y="4720684"/>
            <a:ext cx="5446369" cy="4472471"/>
          </a:xfrm>
          <a:prstGeom prst="rect">
            <a:avLst/>
          </a:prstGeom>
        </p:spPr>
        <p:txBody>
          <a:bodyPr vert="horz" lIns="88340" tIns="44170" rIns="88340" bIns="4417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1369"/>
            <a:ext cx="2949990" cy="496427"/>
          </a:xfrm>
          <a:prstGeom prst="rect">
            <a:avLst/>
          </a:prstGeom>
        </p:spPr>
        <p:txBody>
          <a:bodyPr vert="horz" lIns="88340" tIns="44170" rIns="88340" bIns="4417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55689" y="9441369"/>
            <a:ext cx="2949990" cy="496427"/>
          </a:xfrm>
          <a:prstGeom prst="rect">
            <a:avLst/>
          </a:prstGeom>
        </p:spPr>
        <p:txBody>
          <a:bodyPr vert="horz" lIns="88340" tIns="44170" rIns="88340" bIns="44170" rtlCol="0" anchor="b"/>
          <a:lstStyle>
            <a:lvl1pPr algn="r">
              <a:defRPr sz="1200"/>
            </a:lvl1pPr>
          </a:lstStyle>
          <a:p>
            <a:fld id="{BAD8F0FA-E424-4C92-82DF-00F5DCE02441}" type="slidenum">
              <a:rPr lang="en-AU" smtClean="0"/>
              <a:pPr/>
              <a:t>‹#›</a:t>
            </a:fld>
            <a:endParaRPr lang="en-AU" dirty="0"/>
          </a:p>
        </p:txBody>
      </p:sp>
    </p:spTree>
    <p:extLst>
      <p:ext uri="{BB962C8B-B14F-4D97-AF65-F5344CB8AC3E}">
        <p14:creationId xmlns:p14="http://schemas.microsoft.com/office/powerpoint/2010/main" val="2559550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Today's program all about directors duties and liability for breaches of those duties. Culminating in securities class actions – big fear. </a:t>
            </a:r>
          </a:p>
          <a:p>
            <a:endParaRPr lang="en-AU" dirty="0" smtClean="0"/>
          </a:p>
          <a:p>
            <a:r>
              <a:rPr lang="en-AU" dirty="0" smtClean="0"/>
              <a:t>Where does the money come from to defend claims and pay losses?</a:t>
            </a:r>
          </a:p>
          <a:p>
            <a:endParaRPr lang="en-AU" dirty="0" smtClean="0"/>
          </a:p>
          <a:p>
            <a:r>
              <a:rPr lang="en-AU" dirty="0" smtClean="0"/>
              <a:t>D&amp;O – D&amp;O “sleep cover” for directors what it does and does not cover, and significant emerging threat to cover in recent year,</a:t>
            </a:r>
          </a:p>
          <a:p>
            <a:endParaRPr lang="en-AU" dirty="0"/>
          </a:p>
          <a:p>
            <a:r>
              <a:rPr lang="en-AU" dirty="0" smtClean="0"/>
              <a:t>Whistle stop overview – policies complicated.</a:t>
            </a:r>
            <a:endParaRPr lang="en-AU" dirty="0"/>
          </a:p>
        </p:txBody>
      </p:sp>
      <p:sp>
        <p:nvSpPr>
          <p:cNvPr id="4" name="Slide Number Placeholder 3"/>
          <p:cNvSpPr>
            <a:spLocks noGrp="1"/>
          </p:cNvSpPr>
          <p:nvPr>
            <p:ph type="sldNum" sz="quarter" idx="10"/>
          </p:nvPr>
        </p:nvSpPr>
        <p:spPr/>
        <p:txBody>
          <a:bodyPr/>
          <a:lstStyle/>
          <a:p>
            <a:fld id="{BAD8F0FA-E424-4C92-82DF-00F5DCE02441}" type="slidenum">
              <a:rPr lang="en-AU" smtClean="0"/>
              <a:pPr/>
              <a:t>1</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BAD8F0FA-E424-4C92-82DF-00F5DCE02441}" type="slidenum">
              <a:rPr lang="en-AU" smtClean="0"/>
              <a:pPr/>
              <a:t>2</a:t>
            </a:fld>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2" cstate="print"/>
          <a:srcRect/>
          <a:stretch>
            <a:fillRect/>
          </a:stretch>
        </p:blipFill>
        <p:spPr bwMode="auto">
          <a:xfrm>
            <a:off x="-19050" y="0"/>
            <a:ext cx="9163050" cy="4905375"/>
          </a:xfrm>
          <a:prstGeom prst="rect">
            <a:avLst/>
          </a:prstGeom>
          <a:noFill/>
          <a:ln w="9525">
            <a:noFill/>
            <a:miter lim="800000"/>
            <a:headEnd/>
            <a:tailEnd/>
          </a:ln>
        </p:spPr>
      </p:pic>
      <p:sp>
        <p:nvSpPr>
          <p:cNvPr id="9220" name="Rectangle 4"/>
          <p:cNvSpPr>
            <a:spLocks noGrp="1" noChangeArrowheads="1"/>
          </p:cNvSpPr>
          <p:nvPr>
            <p:ph type="ctrTitle"/>
          </p:nvPr>
        </p:nvSpPr>
        <p:spPr>
          <a:xfrm>
            <a:off x="2555776" y="3645024"/>
            <a:ext cx="6264696" cy="1008112"/>
          </a:xfrm>
        </p:spPr>
        <p:txBody>
          <a:bodyPr anchor="t"/>
          <a:lstStyle>
            <a:lvl1pPr>
              <a:defRPr sz="2800">
                <a:solidFill>
                  <a:schemeClr val="bg1"/>
                </a:solidFill>
              </a:defRPr>
            </a:lvl1pPr>
          </a:lstStyle>
          <a:p>
            <a:r>
              <a:rPr lang="en-US" smtClean="0"/>
              <a:t>Click to edit Master title style</a:t>
            </a:r>
            <a:endParaRPr lang="en-AU" dirty="0"/>
          </a:p>
        </p:txBody>
      </p:sp>
      <p:sp>
        <p:nvSpPr>
          <p:cNvPr id="9221" name="Rectangle 5"/>
          <p:cNvSpPr>
            <a:spLocks noGrp="1" noChangeArrowheads="1"/>
          </p:cNvSpPr>
          <p:nvPr>
            <p:ph type="subTitle" idx="1"/>
          </p:nvPr>
        </p:nvSpPr>
        <p:spPr>
          <a:xfrm>
            <a:off x="2555776" y="1556792"/>
            <a:ext cx="6192688" cy="1944216"/>
          </a:xfrm>
        </p:spPr>
        <p:txBody>
          <a:bodyPr anchor="b"/>
          <a:lstStyle>
            <a:lvl1pPr marL="0" indent="0">
              <a:lnSpc>
                <a:spcPct val="100000"/>
              </a:lnSpc>
              <a:buClr>
                <a:schemeClr val="bg2"/>
              </a:buClr>
              <a:buFont typeface="Wingdings 2" pitchFamily="18" charset="2"/>
              <a:buNone/>
              <a:defRPr sz="3800">
                <a:solidFill>
                  <a:schemeClr val="bg1"/>
                </a:solidFill>
              </a:defRPr>
            </a:lvl1pPr>
          </a:lstStyle>
          <a:p>
            <a:r>
              <a:rPr lang="en-US" smtClean="0"/>
              <a:t>Click to edit Master subtitle style</a:t>
            </a:r>
            <a:endParaRPr lang="en-AU" dirty="0"/>
          </a:p>
        </p:txBody>
      </p:sp>
      <p:sp>
        <p:nvSpPr>
          <p:cNvPr id="12" name="Rectangle 11"/>
          <p:cNvSpPr/>
          <p:nvPr/>
        </p:nvSpPr>
        <p:spPr bwMode="auto">
          <a:xfrm>
            <a:off x="2483768" y="5085184"/>
            <a:ext cx="6660232" cy="792088"/>
          </a:xfrm>
          <a:prstGeom prst="rect">
            <a:avLst/>
          </a:prstGeom>
          <a:solidFill>
            <a:srgbClr val="0092A7"/>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0" y="5085184"/>
            <a:ext cx="2339752" cy="792088"/>
          </a:xfrm>
          <a:prstGeom prst="rect">
            <a:avLst/>
          </a:prstGeom>
          <a:solidFill>
            <a:schemeClr val="bg1">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7344816" cy="1152128"/>
          </a:xfrm>
        </p:spPr>
        <p:txBody>
          <a:bodyPr anchor="b"/>
          <a:lstStyle>
            <a:lvl1pPr>
              <a:defRPr sz="3600">
                <a:solidFill>
                  <a:schemeClr val="tx1"/>
                </a:solidFill>
              </a:defRPr>
            </a:lvl1pPr>
          </a:lstStyle>
          <a:p>
            <a:r>
              <a:rPr lang="en-US" smtClean="0"/>
              <a:t>Click to edit Master title style</a:t>
            </a:r>
            <a:endParaRPr lang="en-AU" dirty="0"/>
          </a:p>
        </p:txBody>
      </p:sp>
      <p:sp>
        <p:nvSpPr>
          <p:cNvPr id="3" name="Content Placeholder 2"/>
          <p:cNvSpPr>
            <a:spLocks noGrp="1"/>
          </p:cNvSpPr>
          <p:nvPr>
            <p:ph idx="1"/>
          </p:nvPr>
        </p:nvSpPr>
        <p:spPr>
          <a:xfrm>
            <a:off x="323528" y="1484784"/>
            <a:ext cx="8568952" cy="4752528"/>
          </a:xfrm>
        </p:spPr>
        <p:txBody>
          <a:bodyPr/>
          <a:lstStyle>
            <a:lvl1pPr>
              <a:lnSpc>
                <a:spcPct val="150000"/>
              </a:lnSpc>
              <a:buClr>
                <a:schemeClr val="tx1"/>
              </a:buClr>
              <a:buFont typeface="Wingdings" pitchFamily="2" charset="2"/>
              <a:buChar char="§"/>
              <a:defRPr sz="1600">
                <a:solidFill>
                  <a:schemeClr val="tx1"/>
                </a:solidFill>
              </a:defRPr>
            </a:lvl1pPr>
            <a:lvl2pPr>
              <a:lnSpc>
                <a:spcPct val="150000"/>
              </a:lnSpc>
              <a:buClr>
                <a:schemeClr val="tx1"/>
              </a:buClr>
              <a:defRPr sz="1600">
                <a:solidFill>
                  <a:schemeClr val="tx1"/>
                </a:solidFill>
              </a:defRPr>
            </a:lvl2pPr>
            <a:lvl3pPr>
              <a:lnSpc>
                <a:spcPct val="150000"/>
              </a:lnSpc>
              <a:buClr>
                <a:schemeClr val="tx1"/>
              </a:buClr>
              <a:defRPr sz="1600">
                <a:solidFill>
                  <a:schemeClr val="tx1"/>
                </a:solidFill>
              </a:defRPr>
            </a:lvl3pPr>
            <a:lvl4pPr>
              <a:lnSpc>
                <a:spcPct val="150000"/>
              </a:lnSpc>
              <a:buClr>
                <a:schemeClr val="tx1"/>
              </a:buClr>
              <a:defRPr sz="1600">
                <a:solidFill>
                  <a:schemeClr val="tx1"/>
                </a:solidFill>
              </a:defRPr>
            </a:lvl4pPr>
            <a:lvl5pPr>
              <a:lnSpc>
                <a:spcPct val="150000"/>
              </a:lnSpc>
              <a:buClr>
                <a:schemeClr val="tx1"/>
              </a:buClr>
              <a:defRPr sz="16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7344816" cy="1152128"/>
          </a:xfrm>
        </p:spPr>
        <p:txBody>
          <a:bodyPr anchor="b"/>
          <a:lstStyle>
            <a:lvl1pPr>
              <a:defRPr sz="3200">
                <a:solidFill>
                  <a:schemeClr val="tx1"/>
                </a:solidFill>
              </a:defRPr>
            </a:lvl1pPr>
          </a:lstStyle>
          <a:p>
            <a:r>
              <a:rPr lang="en-US" smtClean="0"/>
              <a:t>Click to edit Master title style</a:t>
            </a:r>
            <a:endParaRPr lang="en-AU" dirty="0"/>
          </a:p>
        </p:txBody>
      </p:sp>
      <p:sp>
        <p:nvSpPr>
          <p:cNvPr id="3" name="Content Placeholder 2"/>
          <p:cNvSpPr>
            <a:spLocks noGrp="1"/>
          </p:cNvSpPr>
          <p:nvPr>
            <p:ph idx="1"/>
          </p:nvPr>
        </p:nvSpPr>
        <p:spPr>
          <a:xfrm>
            <a:off x="323528" y="1988840"/>
            <a:ext cx="8568952" cy="4248472"/>
          </a:xfrm>
        </p:spPr>
        <p:txBody>
          <a:bodyPr/>
          <a:lstStyle>
            <a:lvl1pPr>
              <a:lnSpc>
                <a:spcPct val="150000"/>
              </a:lnSpc>
              <a:buClr>
                <a:schemeClr val="tx1"/>
              </a:buClr>
              <a:buFont typeface="Wingdings" pitchFamily="2" charset="2"/>
              <a:buChar char="§"/>
              <a:defRPr sz="1600">
                <a:solidFill>
                  <a:schemeClr val="tx1"/>
                </a:solidFill>
              </a:defRPr>
            </a:lvl1pPr>
            <a:lvl2pPr>
              <a:lnSpc>
                <a:spcPct val="150000"/>
              </a:lnSpc>
              <a:buClr>
                <a:schemeClr val="tx1"/>
              </a:buClr>
              <a:defRPr sz="1600">
                <a:solidFill>
                  <a:schemeClr val="tx1"/>
                </a:solidFill>
              </a:defRPr>
            </a:lvl2pPr>
            <a:lvl3pPr>
              <a:lnSpc>
                <a:spcPct val="150000"/>
              </a:lnSpc>
              <a:buClr>
                <a:schemeClr val="tx1"/>
              </a:buClr>
              <a:defRPr sz="1600">
                <a:solidFill>
                  <a:schemeClr val="tx1"/>
                </a:solidFill>
              </a:defRPr>
            </a:lvl3pPr>
            <a:lvl4pPr>
              <a:lnSpc>
                <a:spcPct val="150000"/>
              </a:lnSpc>
              <a:buClr>
                <a:schemeClr val="tx1"/>
              </a:buClr>
              <a:defRPr sz="1600">
                <a:solidFill>
                  <a:schemeClr val="tx1"/>
                </a:solidFill>
              </a:defRPr>
            </a:lvl4pPr>
            <a:lvl5pPr>
              <a:lnSpc>
                <a:spcPct val="150000"/>
              </a:lnSpc>
              <a:buClr>
                <a:schemeClr val="tx1"/>
              </a:buClr>
              <a:defRPr sz="16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Text Placeholder 2"/>
          <p:cNvSpPr>
            <a:spLocks noGrp="1"/>
          </p:cNvSpPr>
          <p:nvPr>
            <p:ph type="body" idx="10"/>
          </p:nvPr>
        </p:nvSpPr>
        <p:spPr>
          <a:xfrm>
            <a:off x="323528" y="1535113"/>
            <a:ext cx="8568952" cy="381719"/>
          </a:xfrm>
        </p:spPr>
        <p:txBody>
          <a:bodyPr anchor="b"/>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5" name="Title 1"/>
          <p:cNvSpPr>
            <a:spLocks noGrp="1"/>
          </p:cNvSpPr>
          <p:nvPr>
            <p:ph type="title"/>
          </p:nvPr>
        </p:nvSpPr>
        <p:spPr>
          <a:xfrm>
            <a:off x="323528" y="188640"/>
            <a:ext cx="7344816" cy="1152128"/>
          </a:xfrm>
        </p:spPr>
        <p:txBody>
          <a:bodyPr anchor="b"/>
          <a:lstStyle>
            <a:lvl1pPr>
              <a:defRPr sz="3200">
                <a:solidFill>
                  <a:schemeClr val="tx1"/>
                </a:solidFill>
              </a:defRPr>
            </a:lvl1pPr>
          </a:lstStyle>
          <a:p>
            <a:r>
              <a:rPr lang="en-US" smtClean="0"/>
              <a:t>Click to edit Master title style</a:t>
            </a:r>
            <a:endParaRPr lang="en-AU" dirty="0"/>
          </a:p>
        </p:txBody>
      </p:sp>
      <p:sp>
        <p:nvSpPr>
          <p:cNvPr id="6" name="Content Placeholder 2"/>
          <p:cNvSpPr>
            <a:spLocks noGrp="1"/>
          </p:cNvSpPr>
          <p:nvPr>
            <p:ph idx="1"/>
          </p:nvPr>
        </p:nvSpPr>
        <p:spPr>
          <a:xfrm>
            <a:off x="323528" y="1484784"/>
            <a:ext cx="4176464" cy="4752528"/>
          </a:xfrm>
        </p:spPr>
        <p:txBody>
          <a:bodyPr/>
          <a:lstStyle>
            <a:lvl1pPr>
              <a:lnSpc>
                <a:spcPct val="150000"/>
              </a:lnSpc>
              <a:buClr>
                <a:schemeClr val="tx1"/>
              </a:buClr>
              <a:buFont typeface="Wingdings" pitchFamily="2" charset="2"/>
              <a:buChar char="§"/>
              <a:defRPr sz="1600">
                <a:solidFill>
                  <a:schemeClr val="tx1"/>
                </a:solidFill>
              </a:defRPr>
            </a:lvl1pPr>
            <a:lvl2pPr>
              <a:lnSpc>
                <a:spcPct val="150000"/>
              </a:lnSpc>
              <a:buClr>
                <a:schemeClr val="tx1"/>
              </a:buClr>
              <a:defRPr sz="1600">
                <a:solidFill>
                  <a:schemeClr val="tx1"/>
                </a:solidFill>
              </a:defRPr>
            </a:lvl2pPr>
            <a:lvl3pPr>
              <a:lnSpc>
                <a:spcPct val="150000"/>
              </a:lnSpc>
              <a:buClr>
                <a:schemeClr val="tx1"/>
              </a:buClr>
              <a:defRPr sz="1600">
                <a:solidFill>
                  <a:schemeClr val="tx1"/>
                </a:solidFill>
              </a:defRPr>
            </a:lvl3pPr>
            <a:lvl4pPr>
              <a:lnSpc>
                <a:spcPct val="150000"/>
              </a:lnSpc>
              <a:buClr>
                <a:schemeClr val="tx1"/>
              </a:buClr>
              <a:defRPr sz="1600">
                <a:solidFill>
                  <a:schemeClr val="tx1"/>
                </a:solidFill>
              </a:defRPr>
            </a:lvl4pPr>
            <a:lvl5pPr>
              <a:lnSpc>
                <a:spcPct val="150000"/>
              </a:lnSpc>
              <a:buClr>
                <a:schemeClr val="tx1"/>
              </a:buClr>
              <a:defRPr sz="16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Content Placeholder 2"/>
          <p:cNvSpPr>
            <a:spLocks noGrp="1"/>
          </p:cNvSpPr>
          <p:nvPr>
            <p:ph idx="10"/>
          </p:nvPr>
        </p:nvSpPr>
        <p:spPr>
          <a:xfrm>
            <a:off x="4644008" y="1484784"/>
            <a:ext cx="4176464" cy="4752528"/>
          </a:xfrm>
        </p:spPr>
        <p:txBody>
          <a:bodyPr/>
          <a:lstStyle>
            <a:lvl1pPr>
              <a:lnSpc>
                <a:spcPct val="150000"/>
              </a:lnSpc>
              <a:buClr>
                <a:schemeClr val="tx1"/>
              </a:buClr>
              <a:buFont typeface="Wingdings" pitchFamily="2" charset="2"/>
              <a:buChar char="§"/>
              <a:defRPr sz="1600">
                <a:solidFill>
                  <a:schemeClr val="tx1"/>
                </a:solidFill>
              </a:defRPr>
            </a:lvl1pPr>
            <a:lvl2pPr>
              <a:lnSpc>
                <a:spcPct val="150000"/>
              </a:lnSpc>
              <a:buClr>
                <a:schemeClr val="tx1"/>
              </a:buClr>
              <a:defRPr sz="1600">
                <a:solidFill>
                  <a:schemeClr val="tx1"/>
                </a:solidFill>
              </a:defRPr>
            </a:lvl2pPr>
            <a:lvl3pPr>
              <a:lnSpc>
                <a:spcPct val="150000"/>
              </a:lnSpc>
              <a:buClr>
                <a:schemeClr val="tx1"/>
              </a:buClr>
              <a:defRPr sz="1600">
                <a:solidFill>
                  <a:schemeClr val="tx1"/>
                </a:solidFill>
              </a:defRPr>
            </a:lvl3pPr>
            <a:lvl4pPr>
              <a:lnSpc>
                <a:spcPct val="150000"/>
              </a:lnSpc>
              <a:buClr>
                <a:schemeClr val="tx1"/>
              </a:buClr>
              <a:defRPr sz="1600">
                <a:solidFill>
                  <a:schemeClr val="tx1"/>
                </a:solidFill>
              </a:defRPr>
            </a:lvl4pPr>
            <a:lvl5pPr>
              <a:lnSpc>
                <a:spcPct val="150000"/>
              </a:lnSpc>
              <a:buClr>
                <a:schemeClr val="tx1"/>
              </a:buClr>
              <a:defRPr sz="16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3528" y="1535112"/>
            <a:ext cx="4173860" cy="669751"/>
          </a:xfrm>
        </p:spPr>
        <p:txBody>
          <a:bodyPr anchor="b"/>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5025" y="1535112"/>
            <a:ext cx="4041775" cy="669751"/>
          </a:xfrm>
        </p:spPr>
        <p:txBody>
          <a:bodyPr anchor="b"/>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Title 1"/>
          <p:cNvSpPr>
            <a:spLocks noGrp="1"/>
          </p:cNvSpPr>
          <p:nvPr>
            <p:ph type="title"/>
          </p:nvPr>
        </p:nvSpPr>
        <p:spPr>
          <a:xfrm>
            <a:off x="323528" y="188640"/>
            <a:ext cx="7344816" cy="1152128"/>
          </a:xfrm>
        </p:spPr>
        <p:txBody>
          <a:bodyPr anchor="b"/>
          <a:lstStyle>
            <a:lvl1pPr>
              <a:defRPr sz="3200">
                <a:solidFill>
                  <a:schemeClr val="tx1"/>
                </a:solidFill>
              </a:defRPr>
            </a:lvl1pPr>
          </a:lstStyle>
          <a:p>
            <a:r>
              <a:rPr lang="en-US" smtClean="0"/>
              <a:t>Click to edit Master title style</a:t>
            </a:r>
            <a:endParaRPr lang="en-AU" dirty="0"/>
          </a:p>
        </p:txBody>
      </p:sp>
      <p:sp>
        <p:nvSpPr>
          <p:cNvPr id="8" name="Content Placeholder 2"/>
          <p:cNvSpPr>
            <a:spLocks noGrp="1"/>
          </p:cNvSpPr>
          <p:nvPr>
            <p:ph idx="10"/>
          </p:nvPr>
        </p:nvSpPr>
        <p:spPr>
          <a:xfrm>
            <a:off x="323528" y="2276872"/>
            <a:ext cx="4176464" cy="3960440"/>
          </a:xfrm>
        </p:spPr>
        <p:txBody>
          <a:bodyPr/>
          <a:lstStyle>
            <a:lvl1pPr>
              <a:lnSpc>
                <a:spcPct val="150000"/>
              </a:lnSpc>
              <a:buClr>
                <a:schemeClr val="tx1"/>
              </a:buClr>
              <a:buFont typeface="Wingdings" pitchFamily="2" charset="2"/>
              <a:buChar char="§"/>
              <a:defRPr sz="1600">
                <a:solidFill>
                  <a:schemeClr val="tx1"/>
                </a:solidFill>
              </a:defRPr>
            </a:lvl1pPr>
            <a:lvl2pPr>
              <a:lnSpc>
                <a:spcPct val="150000"/>
              </a:lnSpc>
              <a:buClr>
                <a:schemeClr val="tx1"/>
              </a:buClr>
              <a:defRPr sz="1600">
                <a:solidFill>
                  <a:schemeClr val="tx1"/>
                </a:solidFill>
              </a:defRPr>
            </a:lvl2pPr>
            <a:lvl3pPr>
              <a:lnSpc>
                <a:spcPct val="150000"/>
              </a:lnSpc>
              <a:buClr>
                <a:schemeClr val="tx1"/>
              </a:buClr>
              <a:defRPr sz="1600">
                <a:solidFill>
                  <a:schemeClr val="tx1"/>
                </a:solidFill>
              </a:defRPr>
            </a:lvl3pPr>
            <a:lvl4pPr>
              <a:lnSpc>
                <a:spcPct val="150000"/>
              </a:lnSpc>
              <a:buClr>
                <a:schemeClr val="tx1"/>
              </a:buClr>
              <a:defRPr sz="1600">
                <a:solidFill>
                  <a:schemeClr val="tx1"/>
                </a:solidFill>
              </a:defRPr>
            </a:lvl4pPr>
            <a:lvl5pPr>
              <a:lnSpc>
                <a:spcPct val="150000"/>
              </a:lnSpc>
              <a:buClr>
                <a:schemeClr val="tx1"/>
              </a:buClr>
              <a:defRPr sz="16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9" name="Content Placeholder 2"/>
          <p:cNvSpPr>
            <a:spLocks noGrp="1"/>
          </p:cNvSpPr>
          <p:nvPr>
            <p:ph idx="11"/>
          </p:nvPr>
        </p:nvSpPr>
        <p:spPr>
          <a:xfrm>
            <a:off x="4644008" y="2276872"/>
            <a:ext cx="4176464" cy="3960440"/>
          </a:xfrm>
        </p:spPr>
        <p:txBody>
          <a:bodyPr/>
          <a:lstStyle>
            <a:lvl1pPr>
              <a:lnSpc>
                <a:spcPct val="150000"/>
              </a:lnSpc>
              <a:buClr>
                <a:schemeClr val="tx1"/>
              </a:buClr>
              <a:buFont typeface="Wingdings" pitchFamily="2" charset="2"/>
              <a:buChar char="§"/>
              <a:defRPr sz="1600">
                <a:solidFill>
                  <a:schemeClr val="tx1"/>
                </a:solidFill>
              </a:defRPr>
            </a:lvl1pPr>
            <a:lvl2pPr>
              <a:lnSpc>
                <a:spcPct val="150000"/>
              </a:lnSpc>
              <a:buClr>
                <a:schemeClr val="tx1"/>
              </a:buClr>
              <a:defRPr sz="1600">
                <a:solidFill>
                  <a:schemeClr val="tx1"/>
                </a:solidFill>
              </a:defRPr>
            </a:lvl2pPr>
            <a:lvl3pPr>
              <a:lnSpc>
                <a:spcPct val="150000"/>
              </a:lnSpc>
              <a:buClr>
                <a:schemeClr val="tx1"/>
              </a:buClr>
              <a:defRPr sz="1600">
                <a:solidFill>
                  <a:schemeClr val="tx1"/>
                </a:solidFill>
              </a:defRPr>
            </a:lvl3pPr>
            <a:lvl4pPr>
              <a:lnSpc>
                <a:spcPct val="150000"/>
              </a:lnSpc>
              <a:buClr>
                <a:schemeClr val="tx1"/>
              </a:buClr>
              <a:defRPr sz="1600">
                <a:solidFill>
                  <a:schemeClr val="tx1"/>
                </a:solidFill>
              </a:defRPr>
            </a:lvl4pPr>
            <a:lvl5pPr>
              <a:lnSpc>
                <a:spcPct val="150000"/>
              </a:lnSpc>
              <a:buClr>
                <a:schemeClr val="tx1"/>
              </a:buClr>
              <a:defRPr sz="16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Title 1"/>
          <p:cNvSpPr>
            <a:spLocks noGrp="1"/>
          </p:cNvSpPr>
          <p:nvPr>
            <p:ph type="title"/>
          </p:nvPr>
        </p:nvSpPr>
        <p:spPr>
          <a:xfrm>
            <a:off x="323528" y="188640"/>
            <a:ext cx="7344816" cy="1152128"/>
          </a:xfrm>
        </p:spPr>
        <p:txBody>
          <a:bodyPr anchor="b"/>
          <a:lstStyle>
            <a:lvl1pPr>
              <a:defRPr sz="3200">
                <a:solidFill>
                  <a:schemeClr val="tx1"/>
                </a:solidFill>
              </a:defRPr>
            </a:lvl1pPr>
          </a:lstStyle>
          <a:p>
            <a:r>
              <a:rPr lang="en-US" smtClean="0"/>
              <a:t>Click to edit Master title style</a:t>
            </a:r>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3528" y="908720"/>
            <a:ext cx="8496944" cy="53285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 name="Chart Placeholder 2"/>
          <p:cNvSpPr>
            <a:spLocks noGrp="1"/>
          </p:cNvSpPr>
          <p:nvPr>
            <p:ph type="chart" idx="1"/>
          </p:nvPr>
        </p:nvSpPr>
        <p:spPr>
          <a:xfrm>
            <a:off x="323528" y="1484784"/>
            <a:ext cx="8134672" cy="4230216"/>
          </a:xfrm>
        </p:spPr>
        <p:txBody>
          <a:bodyPr/>
          <a:lstStyle/>
          <a:p>
            <a:r>
              <a:rPr lang="en-US" dirty="0" smtClean="0"/>
              <a:t>Click icon to add chart</a:t>
            </a:r>
            <a:endParaRPr lang="en-AU" dirty="0"/>
          </a:p>
        </p:txBody>
      </p:sp>
      <p:sp>
        <p:nvSpPr>
          <p:cNvPr id="7" name="Title 1"/>
          <p:cNvSpPr>
            <a:spLocks noGrp="1"/>
          </p:cNvSpPr>
          <p:nvPr>
            <p:ph type="title"/>
          </p:nvPr>
        </p:nvSpPr>
        <p:spPr>
          <a:xfrm>
            <a:off x="323528" y="188640"/>
            <a:ext cx="7416824" cy="1152128"/>
          </a:xfrm>
        </p:spPr>
        <p:txBody>
          <a:bodyPr anchor="b"/>
          <a:lstStyle>
            <a:lvl1pPr>
              <a:defRPr sz="3200">
                <a:solidFill>
                  <a:schemeClr val="tx1"/>
                </a:solidFill>
              </a:defRPr>
            </a:lvl1pPr>
          </a:lstStyle>
          <a:p>
            <a:r>
              <a:rPr lang="en-US" smtClean="0"/>
              <a:t>Click to edit Master title style</a:t>
            </a:r>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23528" y="228600"/>
            <a:ext cx="7344816" cy="11121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AU" dirty="0" smtClean="0"/>
              <a:t>Click to edit Master style</a:t>
            </a:r>
          </a:p>
        </p:txBody>
      </p:sp>
      <p:sp>
        <p:nvSpPr>
          <p:cNvPr id="8195" name="Rectangle 3"/>
          <p:cNvSpPr>
            <a:spLocks noGrp="1" noChangeArrowheads="1"/>
          </p:cNvSpPr>
          <p:nvPr>
            <p:ph type="body" idx="1"/>
          </p:nvPr>
        </p:nvSpPr>
        <p:spPr bwMode="auto">
          <a:xfrm>
            <a:off x="323528" y="1484784"/>
            <a:ext cx="8568952" cy="47525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smtClean="0"/>
          </a:p>
        </p:txBody>
      </p:sp>
      <p:sp>
        <p:nvSpPr>
          <p:cNvPr id="8203" name="Rectangle 11"/>
          <p:cNvSpPr>
            <a:spLocks noChangeArrowheads="1"/>
          </p:cNvSpPr>
          <p:nvPr/>
        </p:nvSpPr>
        <p:spPr bwMode="auto">
          <a:xfrm>
            <a:off x="0" y="0"/>
            <a:ext cx="9144000" cy="6858000"/>
          </a:xfrm>
          <a:prstGeom prst="rect">
            <a:avLst/>
          </a:prstGeom>
          <a:noFill/>
          <a:ln w="19050">
            <a:solidFill>
              <a:srgbClr val="413D3E"/>
            </a:solidFill>
            <a:miter lim="800000"/>
            <a:headEnd/>
            <a:tailEnd/>
          </a:ln>
          <a:effectLst/>
        </p:spPr>
        <p:txBody>
          <a:bodyPr wrap="none" anchor="ctr"/>
          <a:lstStyle/>
          <a:p>
            <a:endParaRPr lang="en-AU" dirty="0"/>
          </a:p>
        </p:txBody>
      </p:sp>
      <p:sp>
        <p:nvSpPr>
          <p:cNvPr id="12" name="Rectangle 11"/>
          <p:cNvSpPr/>
          <p:nvPr/>
        </p:nvSpPr>
        <p:spPr bwMode="auto">
          <a:xfrm>
            <a:off x="2483768" y="6381328"/>
            <a:ext cx="6660232" cy="288032"/>
          </a:xfrm>
          <a:prstGeom prst="rect">
            <a:avLst/>
          </a:prstGeom>
          <a:solidFill>
            <a:srgbClr val="0092A7"/>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New Roman" pitchFamily="18" charset="0"/>
            </a:endParaRPr>
          </a:p>
        </p:txBody>
      </p:sp>
      <p:sp>
        <p:nvSpPr>
          <p:cNvPr id="13" name="Rectangle 12"/>
          <p:cNvSpPr/>
          <p:nvPr/>
        </p:nvSpPr>
        <p:spPr bwMode="auto">
          <a:xfrm>
            <a:off x="0" y="6381328"/>
            <a:ext cx="2339752" cy="288032"/>
          </a:xfrm>
          <a:prstGeom prst="rect">
            <a:avLst/>
          </a:prstGeom>
          <a:solidFill>
            <a:schemeClr val="bg1">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smtClean="0">
              <a:ln>
                <a:noFill/>
              </a:ln>
              <a:solidFill>
                <a:schemeClr val="tx1"/>
              </a:solidFill>
              <a:effectLst/>
              <a:latin typeface="Times New Roman" pitchFamily="18" charset="0"/>
            </a:endParaRPr>
          </a:p>
        </p:txBody>
      </p:sp>
      <p:pic>
        <p:nvPicPr>
          <p:cNvPr id="8" name="Picture 3"/>
          <p:cNvPicPr>
            <a:picLocks noChangeAspect="1" noChangeArrowheads="1"/>
          </p:cNvPicPr>
          <p:nvPr/>
        </p:nvPicPr>
        <p:blipFill>
          <a:blip r:embed="rId11" cstate="print"/>
          <a:srcRect/>
          <a:stretch>
            <a:fillRect/>
          </a:stretch>
        </p:blipFill>
        <p:spPr bwMode="auto">
          <a:xfrm>
            <a:off x="7668344" y="260648"/>
            <a:ext cx="1296144" cy="64807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bg1"/>
          </a:solidFill>
          <a:latin typeface="Arial" charset="0"/>
        </a:defRPr>
      </a:lvl2pPr>
      <a:lvl3pPr algn="l" rtl="0" eaLnBrk="1" fontAlgn="base" hangingPunct="1">
        <a:spcBef>
          <a:spcPct val="0"/>
        </a:spcBef>
        <a:spcAft>
          <a:spcPct val="0"/>
        </a:spcAft>
        <a:defRPr sz="3200">
          <a:solidFill>
            <a:schemeClr val="bg1"/>
          </a:solidFill>
          <a:latin typeface="Arial" charset="0"/>
        </a:defRPr>
      </a:lvl3pPr>
      <a:lvl4pPr algn="l" rtl="0" eaLnBrk="1" fontAlgn="base" hangingPunct="1">
        <a:spcBef>
          <a:spcPct val="0"/>
        </a:spcBef>
        <a:spcAft>
          <a:spcPct val="0"/>
        </a:spcAft>
        <a:defRPr sz="3200">
          <a:solidFill>
            <a:schemeClr val="bg1"/>
          </a:solidFill>
          <a:latin typeface="Arial" charset="0"/>
        </a:defRPr>
      </a:lvl4pPr>
      <a:lvl5pPr algn="l" rtl="0" eaLnBrk="1" fontAlgn="base" hangingPunct="1">
        <a:spcBef>
          <a:spcPct val="0"/>
        </a:spcBef>
        <a:spcAft>
          <a:spcPct val="0"/>
        </a:spcAft>
        <a:defRPr sz="3200">
          <a:solidFill>
            <a:schemeClr val="bg1"/>
          </a:solidFill>
          <a:latin typeface="Arial" charset="0"/>
        </a:defRPr>
      </a:lvl5pPr>
      <a:lvl6pPr marL="457200" algn="l" rtl="0" eaLnBrk="1" fontAlgn="base" hangingPunct="1">
        <a:spcBef>
          <a:spcPct val="0"/>
        </a:spcBef>
        <a:spcAft>
          <a:spcPct val="0"/>
        </a:spcAft>
        <a:defRPr sz="3200">
          <a:solidFill>
            <a:schemeClr val="bg1"/>
          </a:solidFill>
          <a:latin typeface="Arial" charset="0"/>
        </a:defRPr>
      </a:lvl6pPr>
      <a:lvl7pPr marL="914400" algn="l" rtl="0" eaLnBrk="1" fontAlgn="base" hangingPunct="1">
        <a:spcBef>
          <a:spcPct val="0"/>
        </a:spcBef>
        <a:spcAft>
          <a:spcPct val="0"/>
        </a:spcAft>
        <a:defRPr sz="3200">
          <a:solidFill>
            <a:schemeClr val="bg1"/>
          </a:solidFill>
          <a:latin typeface="Arial" charset="0"/>
        </a:defRPr>
      </a:lvl7pPr>
      <a:lvl8pPr marL="1371600" algn="l" rtl="0" eaLnBrk="1" fontAlgn="base" hangingPunct="1">
        <a:spcBef>
          <a:spcPct val="0"/>
        </a:spcBef>
        <a:spcAft>
          <a:spcPct val="0"/>
        </a:spcAft>
        <a:defRPr sz="3200">
          <a:solidFill>
            <a:schemeClr val="bg1"/>
          </a:solidFill>
          <a:latin typeface="Arial" charset="0"/>
        </a:defRPr>
      </a:lvl8pPr>
      <a:lvl9pPr marL="1828800" algn="l" rtl="0" eaLnBrk="1" fontAlgn="base" hangingPunct="1">
        <a:spcBef>
          <a:spcPct val="0"/>
        </a:spcBef>
        <a:spcAft>
          <a:spcPct val="0"/>
        </a:spcAft>
        <a:defRPr sz="3200">
          <a:solidFill>
            <a:schemeClr val="bg1"/>
          </a:solidFill>
          <a:latin typeface="Arial" charset="0"/>
        </a:defRPr>
      </a:lvl9pPr>
    </p:titleStyle>
    <p:bodyStyle>
      <a:lvl1pPr marL="342900" indent="-342900" algn="l" rtl="0" eaLnBrk="1" fontAlgn="base" hangingPunct="1">
        <a:lnSpc>
          <a:spcPct val="150000"/>
        </a:lnSpc>
        <a:spcBef>
          <a:spcPct val="20000"/>
        </a:spcBef>
        <a:spcAft>
          <a:spcPct val="0"/>
        </a:spcAft>
        <a:buClr>
          <a:schemeClr val="tx1"/>
        </a:buClr>
        <a:buSzPct val="95000"/>
        <a:buFont typeface="Wingdings 2" pitchFamily="18" charset="2"/>
        <a:buChar char="¡"/>
        <a:defRPr sz="1600">
          <a:solidFill>
            <a:schemeClr val="tx1"/>
          </a:solidFill>
          <a:latin typeface="+mn-lt"/>
          <a:ea typeface="+mn-ea"/>
          <a:cs typeface="+mn-cs"/>
        </a:defRPr>
      </a:lvl1pPr>
      <a:lvl2pPr marL="742950" indent="-285750" algn="l" rtl="0" eaLnBrk="1" fontAlgn="base" hangingPunct="1">
        <a:lnSpc>
          <a:spcPct val="150000"/>
        </a:lnSpc>
        <a:spcBef>
          <a:spcPct val="20000"/>
        </a:spcBef>
        <a:spcAft>
          <a:spcPct val="0"/>
        </a:spcAft>
        <a:buClr>
          <a:schemeClr val="tx1"/>
        </a:buClr>
        <a:buChar char="–"/>
        <a:defRPr sz="1600">
          <a:solidFill>
            <a:schemeClr val="tx1"/>
          </a:solidFill>
          <a:latin typeface="+mn-lt"/>
        </a:defRPr>
      </a:lvl2pPr>
      <a:lvl3pPr marL="1143000" indent="-228600" algn="l" rtl="0" eaLnBrk="1" fontAlgn="base" hangingPunct="1">
        <a:lnSpc>
          <a:spcPct val="150000"/>
        </a:lnSpc>
        <a:spcBef>
          <a:spcPct val="20000"/>
        </a:spcBef>
        <a:spcAft>
          <a:spcPct val="0"/>
        </a:spcAft>
        <a:buClr>
          <a:schemeClr val="tx1"/>
        </a:buClr>
        <a:buFont typeface="Wingdings 2" pitchFamily="18" charset="2"/>
        <a:buChar char="¡"/>
        <a:defRPr sz="1600">
          <a:solidFill>
            <a:schemeClr val="tx1"/>
          </a:solidFill>
          <a:latin typeface="+mn-lt"/>
        </a:defRPr>
      </a:lvl3pPr>
      <a:lvl4pPr marL="1600200" indent="-228600" algn="l" rtl="0" eaLnBrk="1" fontAlgn="base" hangingPunct="1">
        <a:lnSpc>
          <a:spcPct val="150000"/>
        </a:lnSpc>
        <a:spcBef>
          <a:spcPct val="20000"/>
        </a:spcBef>
        <a:spcAft>
          <a:spcPct val="0"/>
        </a:spcAft>
        <a:buClr>
          <a:schemeClr val="tx1"/>
        </a:buClr>
        <a:buChar char="–"/>
        <a:defRPr sz="1600">
          <a:solidFill>
            <a:schemeClr val="tx1"/>
          </a:solidFill>
          <a:latin typeface="+mn-lt"/>
        </a:defRPr>
      </a:lvl4pPr>
      <a:lvl5pPr marL="2057400" indent="-228600" algn="l" rtl="0" eaLnBrk="1" fontAlgn="base" hangingPunct="1">
        <a:lnSpc>
          <a:spcPct val="150000"/>
        </a:lnSpc>
        <a:spcBef>
          <a:spcPct val="20000"/>
        </a:spcBef>
        <a:spcAft>
          <a:spcPct val="0"/>
        </a:spcAft>
        <a:buClr>
          <a:schemeClr val="tx1"/>
        </a:buClr>
        <a:buFont typeface="Wingdings 2" pitchFamily="18" charset="2"/>
        <a:buChar char=" "/>
        <a:defRPr sz="1600">
          <a:solidFill>
            <a:schemeClr val="tx1"/>
          </a:solidFill>
          <a:latin typeface="+mn-lt"/>
        </a:defRPr>
      </a:lvl5pPr>
      <a:lvl6pPr marL="2514600" indent="-228600" algn="l" rtl="0" eaLnBrk="1" fontAlgn="base" hangingPunct="1">
        <a:spcBef>
          <a:spcPct val="20000"/>
        </a:spcBef>
        <a:spcAft>
          <a:spcPct val="0"/>
        </a:spcAft>
        <a:buClr>
          <a:srgbClr val="5998C8"/>
        </a:buClr>
        <a:buFont typeface="Wingdings 2" pitchFamily="18" charset="2"/>
        <a:buChar char=" "/>
        <a:defRPr>
          <a:solidFill>
            <a:srgbClr val="5B5557"/>
          </a:solidFill>
          <a:latin typeface="+mn-lt"/>
        </a:defRPr>
      </a:lvl6pPr>
      <a:lvl7pPr marL="2971800" indent="-228600" algn="l" rtl="0" eaLnBrk="1" fontAlgn="base" hangingPunct="1">
        <a:spcBef>
          <a:spcPct val="20000"/>
        </a:spcBef>
        <a:spcAft>
          <a:spcPct val="0"/>
        </a:spcAft>
        <a:buClr>
          <a:srgbClr val="5998C8"/>
        </a:buClr>
        <a:buFont typeface="Wingdings 2" pitchFamily="18" charset="2"/>
        <a:buChar char=" "/>
        <a:defRPr>
          <a:solidFill>
            <a:srgbClr val="5B5557"/>
          </a:solidFill>
          <a:latin typeface="+mn-lt"/>
        </a:defRPr>
      </a:lvl7pPr>
      <a:lvl8pPr marL="3429000" indent="-228600" algn="l" rtl="0" eaLnBrk="1" fontAlgn="base" hangingPunct="1">
        <a:spcBef>
          <a:spcPct val="20000"/>
        </a:spcBef>
        <a:spcAft>
          <a:spcPct val="0"/>
        </a:spcAft>
        <a:buClr>
          <a:srgbClr val="5998C8"/>
        </a:buClr>
        <a:buFont typeface="Wingdings 2" pitchFamily="18" charset="2"/>
        <a:buChar char=" "/>
        <a:defRPr>
          <a:solidFill>
            <a:srgbClr val="5B5557"/>
          </a:solidFill>
          <a:latin typeface="+mn-lt"/>
        </a:defRPr>
      </a:lvl8pPr>
      <a:lvl9pPr marL="3886200" indent="-228600" algn="l" rtl="0" eaLnBrk="1" fontAlgn="base" hangingPunct="1">
        <a:spcBef>
          <a:spcPct val="20000"/>
        </a:spcBef>
        <a:spcAft>
          <a:spcPct val="0"/>
        </a:spcAft>
        <a:buClr>
          <a:srgbClr val="5998C8"/>
        </a:buClr>
        <a:buFont typeface="Wingdings 2" pitchFamily="18" charset="2"/>
        <a:buChar char=" "/>
        <a:defRPr>
          <a:solidFill>
            <a:srgbClr val="5B5557"/>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bp.com.au/Publications/New-Zealand-Court-of-Appeal-overturns-Bridgecorp-d" TargetMode="External"/><Relationship Id="rId2" Type="http://schemas.openxmlformats.org/officeDocument/2006/relationships/hyperlink" Target="http://www.cbp.com.au/Publications/Directors-unable-to-access-D-O-policy-to-pay-defen" TargetMode="External"/><Relationship Id="rId1" Type="http://schemas.openxmlformats.org/officeDocument/2006/relationships/slideLayout" Target="../slideLayouts/slideLayout2.xml"/><Relationship Id="rId4" Type="http://schemas.openxmlformats.org/officeDocument/2006/relationships/hyperlink" Target="http://www.cbp.com.au/Publications/Court-of-Appeal-delivers-judgment-regarding-charg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55776" y="3861048"/>
            <a:ext cx="6264696" cy="1008112"/>
          </a:xfrm>
        </p:spPr>
        <p:txBody>
          <a:bodyPr/>
          <a:lstStyle/>
          <a:p>
            <a:r>
              <a:rPr lang="en-AU" dirty="0" smtClean="0"/>
              <a:t>Keith Bethlehem, Partner</a:t>
            </a:r>
            <a:br>
              <a:rPr lang="en-AU" dirty="0" smtClean="0"/>
            </a:br>
            <a:r>
              <a:rPr lang="en-AU" dirty="0" smtClean="0"/>
              <a:t>Amanda Ryding, Partner</a:t>
            </a:r>
            <a:endParaRPr lang="en-AU" dirty="0"/>
          </a:p>
        </p:txBody>
      </p:sp>
      <p:sp>
        <p:nvSpPr>
          <p:cNvPr id="3" name="Subtitle 2"/>
          <p:cNvSpPr>
            <a:spLocks noGrp="1"/>
          </p:cNvSpPr>
          <p:nvPr>
            <p:ph type="subTitle" idx="1"/>
          </p:nvPr>
        </p:nvSpPr>
        <p:spPr>
          <a:xfrm>
            <a:off x="2555776" y="1844824"/>
            <a:ext cx="6192688" cy="1944216"/>
          </a:xfrm>
        </p:spPr>
        <p:txBody>
          <a:bodyPr/>
          <a:lstStyle/>
          <a:p>
            <a:r>
              <a:rPr lang="en-AU" sz="3600" dirty="0" smtClean="0"/>
              <a:t>AIDA Conference</a:t>
            </a:r>
          </a:p>
          <a:p>
            <a:r>
              <a:rPr lang="en-AU" sz="3600" dirty="0" smtClean="0"/>
              <a:t>18 September 2013</a:t>
            </a:r>
          </a:p>
          <a:p>
            <a:r>
              <a:rPr lang="en-AU" sz="3200" dirty="0" smtClean="0"/>
              <a:t>A Bridge Too Far – the validity of charges over Insurance Moneys clarified</a:t>
            </a:r>
            <a:endParaRPr lang="en-AU"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 it over?</a:t>
            </a:r>
            <a:endParaRPr lang="en-AU" dirty="0"/>
          </a:p>
        </p:txBody>
      </p:sp>
      <p:sp>
        <p:nvSpPr>
          <p:cNvPr id="3" name="Content Placeholder 2"/>
          <p:cNvSpPr>
            <a:spLocks noGrp="1"/>
          </p:cNvSpPr>
          <p:nvPr>
            <p:ph idx="1"/>
          </p:nvPr>
        </p:nvSpPr>
        <p:spPr/>
        <p:txBody>
          <a:bodyPr/>
          <a:lstStyle/>
          <a:p>
            <a:r>
              <a:rPr lang="en-AU" dirty="0" smtClean="0"/>
              <a:t>Not yet:</a:t>
            </a:r>
          </a:p>
          <a:p>
            <a:pPr lvl="1"/>
            <a:r>
              <a:rPr lang="en-AU" dirty="0" smtClean="0"/>
              <a:t>time for special leave application to High Court yet to run</a:t>
            </a:r>
          </a:p>
          <a:p>
            <a:pPr lvl="1"/>
            <a:r>
              <a:rPr lang="en-AU" dirty="0" smtClean="0"/>
              <a:t>appeal pending to Supreme Court of NZ </a:t>
            </a:r>
          </a:p>
          <a:p>
            <a:pPr lvl="1"/>
            <a:r>
              <a:rPr lang="en-AU" dirty="0" smtClean="0"/>
              <a:t>questions remain as what is meant by the expression “the event giving rise to the claim for damages or compensation” – see paragraphs 136-141 of the Court of Appeal judgment</a:t>
            </a:r>
          </a:p>
          <a:p>
            <a:pPr lvl="1"/>
            <a:r>
              <a:rPr lang="en-AU" dirty="0" smtClean="0"/>
              <a:t>will the NSW Parliament heed the Court of Appeal's proposal at paragraph 55 of the judgment: "section 6 should be repealed altogether or completely redrafted in an intelligible form, so as to achieve the objects for which it was enacted"?</a:t>
            </a:r>
            <a:endParaRPr lang="en-A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Links</a:t>
            </a:r>
            <a:endParaRPr lang="en-AU" dirty="0"/>
          </a:p>
        </p:txBody>
      </p:sp>
      <p:sp>
        <p:nvSpPr>
          <p:cNvPr id="3" name="Content Placeholder 2"/>
          <p:cNvSpPr>
            <a:spLocks noGrp="1"/>
          </p:cNvSpPr>
          <p:nvPr>
            <p:ph idx="1"/>
          </p:nvPr>
        </p:nvSpPr>
        <p:spPr/>
        <p:txBody>
          <a:bodyPr/>
          <a:lstStyle/>
          <a:p>
            <a:r>
              <a:rPr lang="en-AU" dirty="0" smtClean="0"/>
              <a:t>Directors unable to access D&amp;O policy to pay defence costs, 17 November 2011</a:t>
            </a:r>
          </a:p>
          <a:p>
            <a:pPr>
              <a:buNone/>
            </a:pPr>
            <a:r>
              <a:rPr lang="en-AU" i="1" dirty="0" smtClean="0"/>
              <a:t>	</a:t>
            </a:r>
            <a:r>
              <a:rPr lang="en-AU" i="1" dirty="0" smtClean="0">
                <a:hlinkClick r:id="rId2"/>
              </a:rPr>
              <a:t>http://www.cbp.com.au/Publications/Directors-unable-to-access-D-O-policy-to-pay-defen</a:t>
            </a:r>
            <a:r>
              <a:rPr lang="en-AU" i="1" dirty="0" smtClean="0"/>
              <a:t>  </a:t>
            </a:r>
          </a:p>
          <a:p>
            <a:r>
              <a:rPr lang="en-AU" dirty="0" smtClean="0"/>
              <a:t>New Zealand Court of Appeal overturns Bridgecorp decision, 20 December 2012</a:t>
            </a:r>
          </a:p>
          <a:p>
            <a:pPr>
              <a:buNone/>
            </a:pPr>
            <a:r>
              <a:rPr lang="en-AU" dirty="0" smtClean="0"/>
              <a:t>	</a:t>
            </a:r>
            <a:r>
              <a:rPr lang="en-AU" i="1" dirty="0" smtClean="0">
                <a:hlinkClick r:id="rId3"/>
              </a:rPr>
              <a:t>http://www.cbp.com.au/Publications/New-Zealand-Court-of-Appeal-overturns-Bridgecorp-d</a:t>
            </a:r>
            <a:r>
              <a:rPr lang="en-AU" i="1" dirty="0" smtClean="0"/>
              <a:t>  </a:t>
            </a:r>
          </a:p>
          <a:p>
            <a:r>
              <a:rPr lang="en-AU" dirty="0" smtClean="0"/>
              <a:t>Australia's Bridgecorp handed down, 12 July 2013</a:t>
            </a:r>
          </a:p>
          <a:p>
            <a:pPr>
              <a:buNone/>
            </a:pPr>
            <a:r>
              <a:rPr lang="en-AU" dirty="0" smtClean="0"/>
              <a:t>	</a:t>
            </a:r>
            <a:r>
              <a:rPr lang="en-AU" i="1" dirty="0" smtClean="0">
                <a:hlinkClick r:id="rId4"/>
              </a:rPr>
              <a:t>http://www.cbp.com.au/Publications/Court-of-Appeal-delivers-judgment-regarding-charge</a:t>
            </a:r>
            <a:r>
              <a:rPr lang="en-AU" i="1" dirty="0" smtClean="0"/>
              <a:t> </a:t>
            </a:r>
          </a:p>
          <a:p>
            <a:endParaRPr lang="en-A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"Bridgecorp" issue decided under Australian Law	</a:t>
            </a:r>
            <a:endParaRPr lang="en-AU" dirty="0"/>
          </a:p>
        </p:txBody>
      </p:sp>
      <p:sp>
        <p:nvSpPr>
          <p:cNvPr id="3" name="Content Placeholder 2"/>
          <p:cNvSpPr>
            <a:spLocks noGrp="1"/>
          </p:cNvSpPr>
          <p:nvPr>
            <p:ph idx="1"/>
          </p:nvPr>
        </p:nvSpPr>
        <p:spPr/>
        <p:txBody>
          <a:bodyPr/>
          <a:lstStyle/>
          <a:p>
            <a:r>
              <a:rPr lang="en-AU" dirty="0" smtClean="0"/>
              <a:t>What was "Bridgecorp" and why was it described by commentators as "one of the most important decisions affecting the D&amp;O industry in recent years" (</a:t>
            </a:r>
            <a:r>
              <a:rPr lang="en-AU" i="1" dirty="0" smtClean="0"/>
              <a:t>Allens Arthur Robinson: Annual Review of Insurance and Reinsurance Law 2011)</a:t>
            </a:r>
            <a:r>
              <a:rPr lang="en-AU" dirty="0" smtClean="0"/>
              <a:t>?</a:t>
            </a:r>
          </a:p>
          <a:p>
            <a:r>
              <a:rPr lang="en-AU" dirty="0" smtClean="0"/>
              <a:t>Why was it in fact applicable to any third party liability policy?</a:t>
            </a:r>
          </a:p>
          <a:p>
            <a:r>
              <a:rPr lang="en-AU" i="1" dirty="0" smtClean="0"/>
              <a:t>Steigrad v BFSL 2007 Ltd</a:t>
            </a:r>
            <a:r>
              <a:rPr lang="en-AU" dirty="0" smtClean="0"/>
              <a:t> [2012] NZCA 604</a:t>
            </a:r>
          </a:p>
          <a:p>
            <a:r>
              <a:rPr lang="en-AU" i="1" dirty="0" smtClean="0"/>
              <a:t>Steigrad v BFSL 2007 Ltd </a:t>
            </a:r>
            <a:r>
              <a:rPr lang="en-AU" dirty="0" smtClean="0"/>
              <a:t>[2011] NZHC 1037; (2011) 16 ANZ-Ins Cas 61-910</a:t>
            </a:r>
          </a:p>
          <a:p>
            <a:r>
              <a:rPr lang="en-AU" dirty="0" smtClean="0"/>
              <a:t>NZ legislation identical to section 6 of the </a:t>
            </a:r>
            <a:r>
              <a:rPr lang="en-AU" i="1" dirty="0" smtClean="0"/>
              <a:t>Law Reform (Miscellaneous Provisions) Act </a:t>
            </a:r>
            <a:r>
              <a:rPr lang="en-AU" dirty="0" smtClean="0"/>
              <a:t>1946 (NSW) (and similar legislation in the ACT and Northern Territory)</a:t>
            </a:r>
          </a:p>
          <a:p>
            <a:endParaRPr lang="en-AU"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Implications for directors</a:t>
            </a:r>
            <a:endParaRPr lang="en-AU" dirty="0"/>
          </a:p>
        </p:txBody>
      </p:sp>
      <p:sp>
        <p:nvSpPr>
          <p:cNvPr id="3" name="Content Placeholder 2"/>
          <p:cNvSpPr>
            <a:spLocks noGrp="1"/>
          </p:cNvSpPr>
          <p:nvPr>
            <p:ph idx="1"/>
          </p:nvPr>
        </p:nvSpPr>
        <p:spPr/>
        <p:txBody>
          <a:bodyPr/>
          <a:lstStyle/>
          <a:p>
            <a:r>
              <a:rPr lang="en-AU" dirty="0" smtClean="0"/>
              <a:t>The first instance decision in Bridgecorp prevented directors from accessing insurance money to pay defence costs The Court held: </a:t>
            </a:r>
          </a:p>
          <a:p>
            <a:pPr lvl="1"/>
            <a:r>
              <a:rPr lang="en-AU" sz="1400" dirty="0" smtClean="0"/>
              <a:t>section 9 of the NZ </a:t>
            </a:r>
            <a:r>
              <a:rPr lang="en-AU" sz="1400" i="1" dirty="0" smtClean="0"/>
              <a:t>Law Reform Act</a:t>
            </a:r>
            <a:r>
              <a:rPr lang="en-AU" sz="1400" dirty="0" smtClean="0"/>
              <a:t> operates to create a charge in certain circumstances over any insurance money that is or may become payable in respect of an insured's liability to pay damages or compensation</a:t>
            </a:r>
          </a:p>
          <a:p>
            <a:pPr lvl="1"/>
            <a:r>
              <a:rPr lang="en-AU" sz="1400" dirty="0" smtClean="0"/>
              <a:t>in handing down the Bridgecorp decision, the New Zealand High Court held that a charge created by section 9(1) of the NZ </a:t>
            </a:r>
            <a:r>
              <a:rPr lang="en-AU" sz="1400" i="1" dirty="0" smtClean="0"/>
              <a:t>Law Reform Act</a:t>
            </a:r>
            <a:r>
              <a:rPr lang="en-AU" sz="1400" dirty="0" smtClean="0"/>
              <a:t> applied to the whole of the amount available under a D&amp;O liability insurance policy issued by QBE to Bridgecorp, such that the charge prevented the directors of Bridgecorp from having access to the insurance money to meet their defence costs</a:t>
            </a:r>
          </a:p>
          <a:p>
            <a:pPr lvl="1"/>
            <a:r>
              <a:rPr lang="en-AU" sz="1400" dirty="0" smtClean="0"/>
              <a:t>the reasoning of the High Court of New Zealand was that, as the insurance money might become payable to Bridgecorp as a result of the litigation, Bridgecorp had a charge over that entire sum, and that the directors could not access that sum to pay their defence costs	</a:t>
            </a:r>
            <a:endParaRPr lang="en-AU"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Practicalities</a:t>
            </a:r>
            <a:endParaRPr lang="en-AU" dirty="0"/>
          </a:p>
        </p:txBody>
      </p:sp>
      <p:sp>
        <p:nvSpPr>
          <p:cNvPr id="3" name="Content Placeholder 2"/>
          <p:cNvSpPr>
            <a:spLocks noGrp="1"/>
          </p:cNvSpPr>
          <p:nvPr>
            <p:ph idx="1"/>
          </p:nvPr>
        </p:nvSpPr>
        <p:spPr/>
        <p:txBody>
          <a:bodyPr/>
          <a:lstStyle/>
          <a:p>
            <a:r>
              <a:rPr lang="en-AU" dirty="0" smtClean="0"/>
              <a:t>Impact on the trial in the Victorian and WA Supreme Courts, arising from collapse of Great Southern:</a:t>
            </a:r>
          </a:p>
          <a:p>
            <a:pPr lvl="1"/>
            <a:r>
              <a:rPr lang="en-AU" dirty="0" smtClean="0"/>
              <a:t>claims exceeded available policy limits</a:t>
            </a:r>
          </a:p>
          <a:p>
            <a:pPr lvl="1"/>
            <a:r>
              <a:rPr lang="en-AU" dirty="0" smtClean="0"/>
              <a:t>Defence Costs paid exceeded $17M</a:t>
            </a:r>
          </a:p>
          <a:p>
            <a:pPr lvl="1"/>
            <a:r>
              <a:rPr lang="en-AU" dirty="0" smtClean="0"/>
              <a:t>assertion by plaintiffs that the $17M paid as a volunteer </a:t>
            </a:r>
          </a:p>
          <a:p>
            <a:pPr lvl="1"/>
            <a:r>
              <a:rPr lang="en-AU" dirty="0" smtClean="0"/>
              <a:t>mediation could not proceed where competing charges asserted over limits</a:t>
            </a:r>
            <a:endParaRPr lang="en-A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Insurers' response	</a:t>
            </a:r>
            <a:endParaRPr lang="en-AU" dirty="0"/>
          </a:p>
        </p:txBody>
      </p:sp>
      <p:sp>
        <p:nvSpPr>
          <p:cNvPr id="3" name="Content Placeholder 2"/>
          <p:cNvSpPr>
            <a:spLocks noGrp="1"/>
          </p:cNvSpPr>
          <p:nvPr>
            <p:ph idx="1"/>
          </p:nvPr>
        </p:nvSpPr>
        <p:spPr/>
        <p:txBody>
          <a:bodyPr/>
          <a:lstStyle/>
          <a:p>
            <a:r>
              <a:rPr lang="en-AU" dirty="0" smtClean="0"/>
              <a:t>Given:</a:t>
            </a:r>
          </a:p>
          <a:p>
            <a:pPr lvl="1"/>
            <a:r>
              <a:rPr lang="en-AU" dirty="0" smtClean="0"/>
              <a:t>the risk that payments as volunteers</a:t>
            </a:r>
          </a:p>
          <a:p>
            <a:pPr lvl="1"/>
            <a:r>
              <a:rPr lang="en-AU" dirty="0" smtClean="0"/>
              <a:t>the "insurance paralysis" – ie the inability to obtain secure releases</a:t>
            </a:r>
          </a:p>
          <a:p>
            <a:pPr marL="342900" lvl="1" indent="-342900">
              <a:buSzPct val="95000"/>
              <a:buNone/>
            </a:pPr>
            <a:r>
              <a:rPr lang="en-AU" dirty="0" smtClean="0">
                <a:ea typeface="+mn-ea"/>
                <a:cs typeface="+mn-cs"/>
              </a:rPr>
              <a:t>	insurers launched Declaratory Proceedings </a:t>
            </a:r>
          </a:p>
          <a:p>
            <a:pPr marL="342900" lvl="1" indent="-342900">
              <a:buSzPct val="95000"/>
              <a:buFont typeface="Wingdings" pitchFamily="2" charset="2"/>
              <a:buChar char="§"/>
            </a:pPr>
            <a:r>
              <a:rPr lang="en-AU" dirty="0" smtClean="0">
                <a:ea typeface="+mn-ea"/>
                <a:cs typeface="+mn-cs"/>
              </a:rPr>
              <a:t>'Centro' Proceedings settled before determination of similar declaratory proceedings</a:t>
            </a:r>
          </a:p>
          <a:p>
            <a:pPr marL="342900" lvl="1" indent="-342900">
              <a:buSzPct val="95000"/>
              <a:buFont typeface="Wingdings" pitchFamily="2" charset="2"/>
              <a:buChar char="§"/>
            </a:pPr>
            <a:r>
              <a:rPr lang="en-AU" dirty="0" smtClean="0">
                <a:ea typeface="+mn-ea"/>
                <a:cs typeface="+mn-cs"/>
              </a:rPr>
              <a:t>Implications for other major class actions where claims exceed limits of cover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NZ Court of Appeal</a:t>
            </a:r>
            <a:endParaRPr lang="en-AU" dirty="0"/>
          </a:p>
        </p:txBody>
      </p:sp>
      <p:sp>
        <p:nvSpPr>
          <p:cNvPr id="3" name="Content Placeholder 2"/>
          <p:cNvSpPr>
            <a:spLocks noGrp="1"/>
          </p:cNvSpPr>
          <p:nvPr>
            <p:ph idx="1"/>
          </p:nvPr>
        </p:nvSpPr>
        <p:spPr/>
        <p:txBody>
          <a:bodyPr/>
          <a:lstStyle/>
          <a:p>
            <a:r>
              <a:rPr lang="en-AU" dirty="0" smtClean="0"/>
              <a:t>In the meantime, the NZ Court of Appeal handed down its judgment on appeal from the original Bridgecorp judgment as follows:</a:t>
            </a:r>
          </a:p>
          <a:p>
            <a:pPr lvl="1"/>
            <a:r>
              <a:rPr lang="en-AU" sz="1400" dirty="0" smtClean="0"/>
              <a:t>the object and purpose of section 9 of the NZ </a:t>
            </a:r>
            <a:r>
              <a:rPr lang="en-AU" sz="1400" i="1" dirty="0" smtClean="0"/>
              <a:t>Law Reform Act </a:t>
            </a:r>
            <a:r>
              <a:rPr lang="en-AU" sz="1400" dirty="0" smtClean="0"/>
              <a:t>is to provide a charge over money payable by an insurer to indemnify an insured party against his liability on a claim by a third party It does not provide a charge or security over insurance money that is not payable in settlement or discharge of that liability [at 29]</a:t>
            </a:r>
          </a:p>
          <a:p>
            <a:pPr lvl="1"/>
            <a:r>
              <a:rPr lang="en-AU" sz="1400" dirty="0" smtClean="0"/>
              <a:t>the statutory provision is limited to granting a charge in favour of a third party over "all insurance money" that an insurer is liable to pay in discharge of the insured’s liability to that third party Its terms cannot operate to interfere with or suspend the performance of mutual contractual rights and obligations relating to another liability [at 57], and</a:t>
            </a:r>
          </a:p>
          <a:p>
            <a:pPr lvl="1"/>
            <a:r>
              <a:rPr lang="en-AU" sz="1400" dirty="0" smtClean="0"/>
              <a:t>the purpose of section 9 of the NZ </a:t>
            </a:r>
            <a:r>
              <a:rPr lang="en-AU" sz="1400" i="1" dirty="0" smtClean="0"/>
              <a:t>Law Reform Act </a:t>
            </a:r>
            <a:r>
              <a:rPr lang="en-AU" sz="1400" dirty="0" smtClean="0"/>
              <a:t>is not to rewrite the bargain struck between the parties It is largely procedural in nature, and is a mechanism whereby a third party claimant can access directly funds which an insurer is liable to pay its insured to meet the insured’s liability to that third party [at 38]</a:t>
            </a:r>
          </a:p>
          <a:p>
            <a:pPr lvl="1"/>
            <a:endParaRPr lang="en-AU"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NZ Court of Appeal (cont) </a:t>
            </a:r>
            <a:endParaRPr lang="en-AU" dirty="0"/>
          </a:p>
        </p:txBody>
      </p:sp>
      <p:sp>
        <p:nvSpPr>
          <p:cNvPr id="3" name="Content Placeholder 2"/>
          <p:cNvSpPr>
            <a:spLocks noGrp="1"/>
          </p:cNvSpPr>
          <p:nvPr>
            <p:ph idx="1"/>
          </p:nvPr>
        </p:nvSpPr>
        <p:spPr/>
        <p:txBody>
          <a:bodyPr/>
          <a:lstStyle/>
          <a:p>
            <a:r>
              <a:rPr lang="en-AU" dirty="0" smtClean="0"/>
              <a:t>However, until a superior Court determined the issues in Australia, there remained uncertainty particularly when insurers were facing defences in the Declaratory Proceeding that asserted payments were made as volunteers</a:t>
            </a:r>
          </a:p>
          <a:p>
            <a:pPr>
              <a:buNone/>
            </a:pPr>
            <a:endParaRPr lang="en-A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NSW Court of Appeal</a:t>
            </a:r>
            <a:endParaRPr lang="en-AU" dirty="0"/>
          </a:p>
        </p:txBody>
      </p:sp>
      <p:sp>
        <p:nvSpPr>
          <p:cNvPr id="3" name="Content Placeholder 2"/>
          <p:cNvSpPr>
            <a:spLocks noGrp="1"/>
          </p:cNvSpPr>
          <p:nvPr>
            <p:ph idx="1"/>
          </p:nvPr>
        </p:nvSpPr>
        <p:spPr>
          <a:xfrm>
            <a:off x="323528" y="1340768"/>
            <a:ext cx="8568952" cy="4896544"/>
          </a:xfrm>
        </p:spPr>
        <p:txBody>
          <a:bodyPr/>
          <a:lstStyle/>
          <a:p>
            <a:r>
              <a:rPr lang="en-AU" dirty="0" smtClean="0"/>
              <a:t>Decided on Territoriality: No charge can exist where underlying litigation in respect of the claim is not in NSW</a:t>
            </a:r>
          </a:p>
          <a:p>
            <a:r>
              <a:rPr lang="en-AU" dirty="0" smtClean="0"/>
              <a:t>Notwithstanding the Court's finding that the Act had no application on these facts, the Court went on to make the following essential observations:</a:t>
            </a:r>
          </a:p>
          <a:p>
            <a:pPr lvl="1"/>
            <a:r>
              <a:rPr lang="en-AU" sz="1400" dirty="0" smtClean="0"/>
              <a:t>section 6 is not limited in its application to occurrence based insurance policies, but also applies to claims made and notified policies of insurance</a:t>
            </a:r>
          </a:p>
          <a:p>
            <a:pPr lvl="1"/>
            <a:r>
              <a:rPr lang="en-AU" sz="1400" dirty="0" smtClean="0"/>
              <a:t>section 6 does not apply where the alleged conduct of the insured giving rise to the claim for damages or compensation by the third party claimant happened before the inception of the relevant insurance policy</a:t>
            </a:r>
          </a:p>
          <a:p>
            <a:pPr lvl="1"/>
            <a:r>
              <a:rPr lang="en-AU" sz="1400" dirty="0" smtClean="0"/>
              <a:t>a charge under section 6 would not extend to insurance moneys payable in respect of defence costs, legal representation expenses, or costs and expenses that are paid by the relevant insurer in accordance with the policies The Court recognised that section 6 does not alter the contractual relationships between insurers and insureds The insurer remains bound to fulfill its contractual promise to pay defence costs irrespective of the existence of a charge</a:t>
            </a:r>
          </a:p>
          <a:p>
            <a:endParaRPr lang="en-A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NSW Court of Appeal (cont)</a:t>
            </a:r>
            <a:endParaRPr lang="en-AU" dirty="0"/>
          </a:p>
        </p:txBody>
      </p:sp>
      <p:sp>
        <p:nvSpPr>
          <p:cNvPr id="3" name="Content Placeholder 2"/>
          <p:cNvSpPr>
            <a:spLocks noGrp="1"/>
          </p:cNvSpPr>
          <p:nvPr>
            <p:ph idx="1"/>
          </p:nvPr>
        </p:nvSpPr>
        <p:spPr/>
        <p:txBody>
          <a:bodyPr/>
          <a:lstStyle/>
          <a:p>
            <a:pPr lvl="1"/>
            <a:r>
              <a:rPr lang="en-AU" sz="1400" dirty="0" smtClean="0"/>
              <a:t>any payment made by an insurer by way of indemnity for the liability of an insured to pay damages or compensation would (if there was a charge under section 6) constitute a valid discharge of the insurers' obligations under the policy if made before a judgment or settlement in relation to the claims of other claimants competing for the same limits This gives insurers the ability in such circumstances to settle claims on a rolling basis when faced with multiple claimants without having to wait for all claims to be resolved before assessing which claims should be paid first</a:t>
            </a:r>
          </a:p>
          <a:p>
            <a:endParaRPr lang="en-AU" dirty="0"/>
          </a:p>
        </p:txBody>
      </p:sp>
    </p:spTree>
  </p:cSld>
  <p:clrMapOvr>
    <a:masterClrMapping/>
  </p:clrMapOvr>
</p:sld>
</file>

<file path=ppt/theme/theme1.xml><?xml version="1.0" encoding="utf-8"?>
<a:theme xmlns:a="http://schemas.openxmlformats.org/drawingml/2006/main" name="CBP Theme Aqua">
  <a:themeElements>
    <a:clrScheme name="Office Theme 1">
      <a:dk1>
        <a:srgbClr val="000000"/>
      </a:dk1>
      <a:lt1>
        <a:srgbClr val="FFFFFF"/>
      </a:lt1>
      <a:dk2>
        <a:srgbClr val="5998C8"/>
      </a:dk2>
      <a:lt2>
        <a:srgbClr val="969696"/>
      </a:lt2>
      <a:accent1>
        <a:srgbClr val="ABB400"/>
      </a:accent1>
      <a:accent2>
        <a:srgbClr val="5BC8E6"/>
      </a:accent2>
      <a:accent3>
        <a:srgbClr val="FFFFFF"/>
      </a:accent3>
      <a:accent4>
        <a:srgbClr val="000000"/>
      </a:accent4>
      <a:accent5>
        <a:srgbClr val="D2D6AA"/>
      </a:accent5>
      <a:accent6>
        <a:srgbClr val="52B5D0"/>
      </a:accent6>
      <a:hlink>
        <a:srgbClr val="003C79"/>
      </a:hlink>
      <a:folHlink>
        <a:srgbClr val="CA909C"/>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5998C8"/>
        </a:dk2>
        <a:lt2>
          <a:srgbClr val="969696"/>
        </a:lt2>
        <a:accent1>
          <a:srgbClr val="ABB400"/>
        </a:accent1>
        <a:accent2>
          <a:srgbClr val="5BC8E6"/>
        </a:accent2>
        <a:accent3>
          <a:srgbClr val="FFFFFF"/>
        </a:accent3>
        <a:accent4>
          <a:srgbClr val="000000"/>
        </a:accent4>
        <a:accent5>
          <a:srgbClr val="D2D6AA"/>
        </a:accent5>
        <a:accent6>
          <a:srgbClr val="52B5D0"/>
        </a:accent6>
        <a:hlink>
          <a:srgbClr val="003C79"/>
        </a:hlink>
        <a:folHlink>
          <a:srgbClr val="CA909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customXsn xmlns="http://schemas.microsoft.com/office/2006/metadata/customXsn">
  <xsnLocation/>
  <cached>True</cached>
  <openByDefault>False</openByDefault>
  <xsnScope>~site</xsnScope>
</customXsn>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Old_x0020_Document_x0020_Number xmlns="bbc8ce9b-0f4c-4d79-9373-24d7a9bdecc4"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B43FE446FCF47F4D80E51D556D086BEC00B5FA2C45B947B9468DD4F6F182E659250036A785D399575E47ABEE90A91C1D6895" ma:contentTypeVersion="26" ma:contentTypeDescription="Create a new document." ma:contentTypeScope="" ma:versionID="035ecad889f6ad92e8a0e5093834f79d">
  <xsd:schema xmlns:xsd="http://www.w3.org/2001/XMLSchema" xmlns:p="http://schemas.microsoft.com/office/2006/metadata/properties" xmlns:ns2="bbc8ce9b-0f4c-4d79-9373-24d7a9bdecc4" targetNamespace="http://schemas.microsoft.com/office/2006/metadata/properties" ma:root="true" ma:fieldsID="4953047cb688ddb43d212c430d699ddd" ns2:_="">
    <xsd:import namespace="bbc8ce9b-0f4c-4d79-9373-24d7a9bdecc4"/>
    <xsd:element name="properties">
      <xsd:complexType>
        <xsd:sequence>
          <xsd:element name="documentManagement">
            <xsd:complexType>
              <xsd:all>
                <xsd:element ref="ns2:Old_x0020_Document_x0020_Number" minOccurs="0"/>
              </xsd:all>
            </xsd:complexType>
          </xsd:element>
        </xsd:sequence>
      </xsd:complexType>
    </xsd:element>
  </xsd:schema>
  <xsd:schema xmlns:xsd="http://www.w3.org/2001/XMLSchema" xmlns:dms="http://schemas.microsoft.com/office/2006/documentManagement/types" targetNamespace="bbc8ce9b-0f4c-4d79-9373-24d7a9bdecc4" elementFormDefault="qualified">
    <xsd:import namespace="http://schemas.microsoft.com/office/2006/documentManagement/types"/>
    <xsd:element name="Old_x0020_Document_x0020_Number" ma:index="7" nillable="true" ma:displayName="Old Document Number" ma:internalName="Old_x0020_Document_x0020_Number">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22F495C3-682F-468F-BC0D-B3EB96ECF2BA}">
  <ds:schemaRefs>
    <ds:schemaRef ds:uri="http://schemas.microsoft.com/office/2006/metadata/customXsn"/>
  </ds:schemaRefs>
</ds:datastoreItem>
</file>

<file path=customXml/itemProps2.xml><?xml version="1.0" encoding="utf-8"?>
<ds:datastoreItem xmlns:ds="http://schemas.openxmlformats.org/officeDocument/2006/customXml" ds:itemID="{477EBE5A-7F5C-4502-AFE1-0B7EC89F536F}">
  <ds:schemaRefs>
    <ds:schemaRef ds:uri="http://schemas.microsoft.com/sharepoint/v3/contenttype/forms"/>
  </ds:schemaRefs>
</ds:datastoreItem>
</file>

<file path=customXml/itemProps3.xml><?xml version="1.0" encoding="utf-8"?>
<ds:datastoreItem xmlns:ds="http://schemas.openxmlformats.org/officeDocument/2006/customXml" ds:itemID="{A76FB080-A8A7-4CE2-9817-8C8886176238}">
  <ds:schemaRefs>
    <ds:schemaRef ds:uri="http://www.w3.org/XML/1998/namespace"/>
    <ds:schemaRef ds:uri="http://schemas.microsoft.com/office/2006/documentManagement/types"/>
    <ds:schemaRef ds:uri="http://purl.org/dc/elements/1.1/"/>
    <ds:schemaRef ds:uri="http://purl.org/dc/terms/"/>
    <ds:schemaRef ds:uri="http://purl.org/dc/dcmitype/"/>
    <ds:schemaRef ds:uri="bbc8ce9b-0f4c-4d79-9373-24d7a9bdecc4"/>
    <ds:schemaRef ds:uri="http://schemas.microsoft.com/office/2006/metadata/properties"/>
    <ds:schemaRef ds:uri="http://schemas.openxmlformats.org/package/2006/metadata/core-properties"/>
  </ds:schemaRefs>
</ds:datastoreItem>
</file>

<file path=customXml/itemProps4.xml><?xml version="1.0" encoding="utf-8"?>
<ds:datastoreItem xmlns:ds="http://schemas.openxmlformats.org/officeDocument/2006/customXml" ds:itemID="{28F473D6-4A69-48B5-B28F-FCC8121ABB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c8ce9b-0f4c-4d79-9373-24d7a9bdecc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CBP Theme Aqua</Template>
  <TotalTime>485</TotalTime>
  <Words>1137</Words>
  <Application>Microsoft Office PowerPoint</Application>
  <PresentationFormat>On-screen Show (4:3)</PresentationFormat>
  <Paragraphs>65</Paragraphs>
  <Slides>11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Wingdings 2</vt:lpstr>
      <vt:lpstr>Times New Roman</vt:lpstr>
      <vt:lpstr>Wingdings</vt:lpstr>
      <vt:lpstr>Calibri</vt:lpstr>
      <vt:lpstr>CBP Theme Aqua</vt:lpstr>
      <vt:lpstr>Keith Bethlehem, Partner Amanda Ryding, Partner</vt:lpstr>
      <vt:lpstr>The "Bridgecorp" issue decided under Australian Law </vt:lpstr>
      <vt:lpstr>Implications for directors</vt:lpstr>
      <vt:lpstr>Practicalities</vt:lpstr>
      <vt:lpstr>Insurers' response </vt:lpstr>
      <vt:lpstr>NZ Court of Appeal</vt:lpstr>
      <vt:lpstr>NZ Court of Appeal (cont) </vt:lpstr>
      <vt:lpstr>NSW Court of Appeal</vt:lpstr>
      <vt:lpstr>NSW Court of Appeal (cont)</vt:lpstr>
      <vt:lpstr>Is it over?</vt:lpstr>
      <vt:lpstr>Links</vt:lpstr>
    </vt:vector>
  </TitlesOfParts>
  <Company>Colin Biggers &amp; Paisley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Directors duties KBB and AJR with AJR notespresentation August 2013</dc:title>
  <dc:creator>MMS</dc:creator>
  <cp:lastModifiedBy>User</cp:lastModifiedBy>
  <cp:revision>64</cp:revision>
  <dcterms:created xsi:type="dcterms:W3CDTF">2013-08-09T06:26:29Z</dcterms:created>
  <dcterms:modified xsi:type="dcterms:W3CDTF">2013-09-29T19:13:31Z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uthor Code">
    <vt:lpwstr>AJR</vt:lpwstr>
  </property>
  <property fmtid="{D5CDD505-2E9C-101B-9397-08002B2CF9AE}" pid="3" name="Author Name">
    <vt:lpwstr>Amanda Ryding</vt:lpwstr>
  </property>
  <property fmtid="{D5CDD505-2E9C-101B-9397-08002B2CF9AE}" pid="4" name="Partner Code">
    <vt:lpwstr>PJM</vt:lpwstr>
  </property>
  <property fmtid="{D5CDD505-2E9C-101B-9397-08002B2CF9AE}" pid="5" name="AlphaId">
    <vt:lpwstr/>
  </property>
  <property fmtid="{D5CDD505-2E9C-101B-9397-08002B2CF9AE}" pid="6" name="Client Code">
    <vt:lpwstr>COLIN002</vt:lpwstr>
  </property>
  <property fmtid="{D5CDD505-2E9C-101B-9397-08002B2CF9AE}" pid="7" name="Client Name">
    <vt:lpwstr>Colin Biggers &amp; Paisley</vt:lpwstr>
  </property>
  <property fmtid="{D5CDD505-2E9C-101B-9397-08002B2CF9AE}" pid="8" name="Typist">
    <vt:lpwstr>ajr</vt:lpwstr>
  </property>
  <property fmtid="{D5CDD505-2E9C-101B-9397-08002B2CF9AE}" pid="9" name="Created">
    <vt:filetime>2013-08-14T21:44:39Z</vt:filetime>
  </property>
  <property fmtid="{D5CDD505-2E9C-101B-9397-08002B2CF9AE}" pid="10" name="Document Type">
    <vt:lpwstr>Presentation</vt:lpwstr>
  </property>
  <property fmtid="{D5CDD505-2E9C-101B-9397-08002B2CF9AE}" pid="11" name="Group">
    <vt:lpwstr>Insurance</vt:lpwstr>
  </property>
  <property fmtid="{D5CDD505-2E9C-101B-9397-08002B2CF9AE}" pid="12" name="Matter Description">
    <vt:lpwstr>ADMIN - Amanda Ryding</vt:lpwstr>
  </property>
  <property fmtid="{D5CDD505-2E9C-101B-9397-08002B2CF9AE}" pid="13" name="Matter ID">
    <vt:lpwstr>500172</vt:lpwstr>
  </property>
  <property fmtid="{D5CDD505-2E9C-101B-9397-08002B2CF9AE}" pid="14" name="Manager Code">
    <vt:lpwstr>AJR</vt:lpwstr>
  </property>
  <property fmtid="{D5CDD505-2E9C-101B-9397-08002B2CF9AE}" pid="15" name="Manager Name">
    <vt:lpwstr>Amanda Ryding</vt:lpwstr>
  </property>
  <property fmtid="{D5CDD505-2E9C-101B-9397-08002B2CF9AE}" pid="16" name="Document number">
    <vt:lpwstr>JTKSVLB2YK</vt:lpwstr>
  </property>
  <property fmtid="{D5CDD505-2E9C-101B-9397-08002B2CF9AE}" pid="17" name="TempSaveLocation">
    <vt:lpwstr/>
  </property>
  <property fmtid="{D5CDD505-2E9C-101B-9397-08002B2CF9AE}" pid="18" name="ContentTypeId">
    <vt:lpwstr>0x010100B43FE446FCF47F4D80E51D556D086BEC00B5FA2C45B947B9468DD4F6F182E659250036A785D399575E47ABEE90A91C1D6895</vt:lpwstr>
  </property>
  <property fmtid="{D5CDD505-2E9C-101B-9397-08002B2CF9AE}" pid="19" name="Partner Name">
    <vt:lpwstr>Peter Moran</vt:lpwstr>
  </property>
  <property fmtid="{D5CDD505-2E9C-101B-9397-08002B2CF9AE}" pid="20" name="Matter Type">
    <vt:lpwstr>Administration</vt:lpwstr>
  </property>
</Properties>
</file>