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304" r:id="rId3"/>
    <p:sldId id="310" r:id="rId4"/>
    <p:sldId id="317" r:id="rId5"/>
    <p:sldId id="308" r:id="rId6"/>
    <p:sldId id="306" r:id="rId7"/>
    <p:sldId id="318" r:id="rId8"/>
    <p:sldId id="312" r:id="rId9"/>
    <p:sldId id="313" r:id="rId10"/>
    <p:sldId id="305" r:id="rId11"/>
    <p:sldId id="314" r:id="rId12"/>
    <p:sldId id="319" r:id="rId13"/>
    <p:sldId id="311" r:id="rId14"/>
    <p:sldId id="316" r:id="rId15"/>
  </p:sldIdLst>
  <p:sldSz cx="9144000" cy="6858000" type="screen4x3"/>
  <p:notesSz cx="6858000" cy="9144000"/>
  <p:defaultTextStyle>
    <a:defPPr>
      <a:defRPr lang="de-DE"/>
    </a:defPPr>
    <a:lvl1pPr marL="0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349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695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045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394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6739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086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7438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2784" algn="l" defTabSz="9106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D01"/>
    <a:srgbClr val="D85703"/>
    <a:srgbClr val="BB0202"/>
    <a:srgbClr val="FF1579"/>
    <a:srgbClr val="A40E4C"/>
    <a:srgbClr val="FF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684CB7-381B-2E4D-867D-AB0F7D795AE7}" type="doc">
      <dgm:prSet loTypeId="urn:microsoft.com/office/officeart/2009/3/layout/PlusandMinus" loCatId="" qsTypeId="urn:microsoft.com/office/officeart/2005/8/quickstyle/simple4" qsCatId="simple" csTypeId="urn:microsoft.com/office/officeart/2005/8/colors/accent1_2" csCatId="accent1" phldr="0"/>
      <dgm:spPr/>
      <dgm:t>
        <a:bodyPr/>
        <a:lstStyle/>
        <a:p>
          <a:endParaRPr lang="de-DE"/>
        </a:p>
      </dgm:t>
    </dgm:pt>
    <dgm:pt modelId="{6C7855A2-D40A-0B45-A49E-C90CFEFF76D9}">
      <dgm:prSet phldrT="[Text]" phldr="1"/>
      <dgm:spPr/>
      <dgm:t>
        <a:bodyPr/>
        <a:lstStyle/>
        <a:p>
          <a:endParaRPr lang="de-DE"/>
        </a:p>
      </dgm:t>
    </dgm:pt>
    <dgm:pt modelId="{987F0CEC-B7D9-794A-B24B-833A90344F4D}" type="parTrans" cxnId="{6C4F1F26-575C-3447-A6ED-E0A9B83FBD4D}">
      <dgm:prSet/>
      <dgm:spPr/>
      <dgm:t>
        <a:bodyPr/>
        <a:lstStyle/>
        <a:p>
          <a:endParaRPr lang="de-DE"/>
        </a:p>
      </dgm:t>
    </dgm:pt>
    <dgm:pt modelId="{019D6127-8586-DE45-8DB1-B330CD412833}" type="sibTrans" cxnId="{6C4F1F26-575C-3447-A6ED-E0A9B83FBD4D}">
      <dgm:prSet/>
      <dgm:spPr/>
      <dgm:t>
        <a:bodyPr/>
        <a:lstStyle/>
        <a:p>
          <a:endParaRPr lang="de-DE"/>
        </a:p>
      </dgm:t>
    </dgm:pt>
    <dgm:pt modelId="{BEC9219A-1270-E841-BEA0-3B7F970D6149}">
      <dgm:prSet phldrT="[Text]" phldr="1"/>
      <dgm:spPr/>
      <dgm:t>
        <a:bodyPr/>
        <a:lstStyle/>
        <a:p>
          <a:endParaRPr lang="de-DE"/>
        </a:p>
      </dgm:t>
    </dgm:pt>
    <dgm:pt modelId="{22737ED3-E3BA-EF4F-BE42-64258B92D1E0}" type="parTrans" cxnId="{0DE97278-5DBD-B645-8137-176C197B8D4C}">
      <dgm:prSet/>
      <dgm:spPr/>
      <dgm:t>
        <a:bodyPr/>
        <a:lstStyle/>
        <a:p>
          <a:endParaRPr lang="de-DE"/>
        </a:p>
      </dgm:t>
    </dgm:pt>
    <dgm:pt modelId="{37794A77-3461-6747-831C-7EB9927F09F7}" type="sibTrans" cxnId="{0DE97278-5DBD-B645-8137-176C197B8D4C}">
      <dgm:prSet/>
      <dgm:spPr/>
      <dgm:t>
        <a:bodyPr/>
        <a:lstStyle/>
        <a:p>
          <a:endParaRPr lang="de-DE"/>
        </a:p>
      </dgm:t>
    </dgm:pt>
    <dgm:pt modelId="{12B0D0DB-2AA0-F848-BDB8-DC9EB8837DD8}" type="pres">
      <dgm:prSet presAssocID="{4B684CB7-381B-2E4D-867D-AB0F7D795AE7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85539CA-2FBB-1A49-9C12-DC49D731E883}" type="pres">
      <dgm:prSet presAssocID="{4B684CB7-381B-2E4D-867D-AB0F7D795AE7}" presName="Background" presStyleLbl="bgImgPlace1" presStyleIdx="0" presStyleCnt="1"/>
      <dgm:spPr/>
    </dgm:pt>
    <dgm:pt modelId="{8E9A2112-6807-7A4E-8498-5407782EFF92}" type="pres">
      <dgm:prSet presAssocID="{4B684CB7-381B-2E4D-867D-AB0F7D795AE7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E780FBB-046A-FD4F-AD50-FC3A9C292534}" type="pres">
      <dgm:prSet presAssocID="{4B684CB7-381B-2E4D-867D-AB0F7D795AE7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587DFCA-86F7-0649-8676-FA49695EA121}" type="pres">
      <dgm:prSet presAssocID="{4B684CB7-381B-2E4D-867D-AB0F7D795AE7}" presName="Plus" presStyleLbl="alignNode1" presStyleIdx="0" presStyleCnt="2"/>
      <dgm:spPr/>
    </dgm:pt>
    <dgm:pt modelId="{FC2CAB8D-E3A8-5B4B-8DBB-D361B5140B79}" type="pres">
      <dgm:prSet presAssocID="{4B684CB7-381B-2E4D-867D-AB0F7D795AE7}" presName="Minus" presStyleLbl="alignNode1" presStyleIdx="1" presStyleCnt="2"/>
      <dgm:spPr/>
    </dgm:pt>
    <dgm:pt modelId="{57DAA8B4-F96C-C043-8BA5-E41A480E42CE}" type="pres">
      <dgm:prSet presAssocID="{4B684CB7-381B-2E4D-867D-AB0F7D795AE7}" presName="Divider" presStyleLbl="parChTrans1D1" presStyleIdx="0" presStyleCnt="1"/>
      <dgm:spPr/>
    </dgm:pt>
  </dgm:ptLst>
  <dgm:cxnLst>
    <dgm:cxn modelId="{5BEF2949-FE00-AB4C-BF11-14B5EEAD98D4}" type="presOf" srcId="{6C7855A2-D40A-0B45-A49E-C90CFEFF76D9}" destId="{8E9A2112-6807-7A4E-8498-5407782EFF92}" srcOrd="0" destOrd="0" presId="urn:microsoft.com/office/officeart/2009/3/layout/PlusandMinus"/>
    <dgm:cxn modelId="{0DE97278-5DBD-B645-8137-176C197B8D4C}" srcId="{4B684CB7-381B-2E4D-867D-AB0F7D795AE7}" destId="{BEC9219A-1270-E841-BEA0-3B7F970D6149}" srcOrd="1" destOrd="0" parTransId="{22737ED3-E3BA-EF4F-BE42-64258B92D1E0}" sibTransId="{37794A77-3461-6747-831C-7EB9927F09F7}"/>
    <dgm:cxn modelId="{6C4F1F26-575C-3447-A6ED-E0A9B83FBD4D}" srcId="{4B684CB7-381B-2E4D-867D-AB0F7D795AE7}" destId="{6C7855A2-D40A-0B45-A49E-C90CFEFF76D9}" srcOrd="0" destOrd="0" parTransId="{987F0CEC-B7D9-794A-B24B-833A90344F4D}" sibTransId="{019D6127-8586-DE45-8DB1-B330CD412833}"/>
    <dgm:cxn modelId="{4524DEEF-AB9E-0F49-88C7-6F323CCA529B}" type="presOf" srcId="{4B684CB7-381B-2E4D-867D-AB0F7D795AE7}" destId="{12B0D0DB-2AA0-F848-BDB8-DC9EB8837DD8}" srcOrd="0" destOrd="0" presId="urn:microsoft.com/office/officeart/2009/3/layout/PlusandMinus"/>
    <dgm:cxn modelId="{DBEE4377-8A52-8B48-8092-7B1DF783E871}" type="presOf" srcId="{BEC9219A-1270-E841-BEA0-3B7F970D6149}" destId="{FE780FBB-046A-FD4F-AD50-FC3A9C292534}" srcOrd="0" destOrd="0" presId="urn:microsoft.com/office/officeart/2009/3/layout/PlusandMinus"/>
    <dgm:cxn modelId="{C517B577-72F2-D14B-AAD9-5493FB9245C6}" type="presParOf" srcId="{12B0D0DB-2AA0-F848-BDB8-DC9EB8837DD8}" destId="{985539CA-2FBB-1A49-9C12-DC49D731E883}" srcOrd="0" destOrd="0" presId="urn:microsoft.com/office/officeart/2009/3/layout/PlusandMinus"/>
    <dgm:cxn modelId="{E5D83CC4-88A2-9541-BE72-B044D1C8321C}" type="presParOf" srcId="{12B0D0DB-2AA0-F848-BDB8-DC9EB8837DD8}" destId="{8E9A2112-6807-7A4E-8498-5407782EFF92}" srcOrd="1" destOrd="0" presId="urn:microsoft.com/office/officeart/2009/3/layout/PlusandMinus"/>
    <dgm:cxn modelId="{A59F7A6C-B8CB-0F42-8705-26658E8F0B06}" type="presParOf" srcId="{12B0D0DB-2AA0-F848-BDB8-DC9EB8837DD8}" destId="{FE780FBB-046A-FD4F-AD50-FC3A9C292534}" srcOrd="2" destOrd="0" presId="urn:microsoft.com/office/officeart/2009/3/layout/PlusandMinus"/>
    <dgm:cxn modelId="{9826D87A-7672-1149-86CD-6FC53210593D}" type="presParOf" srcId="{12B0D0DB-2AA0-F848-BDB8-DC9EB8837DD8}" destId="{8587DFCA-86F7-0649-8676-FA49695EA121}" srcOrd="3" destOrd="0" presId="urn:microsoft.com/office/officeart/2009/3/layout/PlusandMinus"/>
    <dgm:cxn modelId="{8F09AC2B-69A0-604D-87D2-97FC9AD31606}" type="presParOf" srcId="{12B0D0DB-2AA0-F848-BDB8-DC9EB8837DD8}" destId="{FC2CAB8D-E3A8-5B4B-8DBB-D361B5140B79}" srcOrd="4" destOrd="0" presId="urn:microsoft.com/office/officeart/2009/3/layout/PlusandMinus"/>
    <dgm:cxn modelId="{2F8A72A7-5A16-B14C-9A40-2D10621FCF3D}" type="presParOf" srcId="{12B0D0DB-2AA0-F848-BDB8-DC9EB8837DD8}" destId="{57DAA8B4-F96C-C043-8BA5-E41A480E42CE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8C8601-528A-3E41-9EAF-41C1BFAC1960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68E3962-D79D-1A4F-BF47-B31CABE1E20A}">
      <dgm:prSet phldrT="[Text]"/>
      <dgm:spPr/>
      <dgm:t>
        <a:bodyPr/>
        <a:lstStyle/>
        <a:p>
          <a:endParaRPr lang="de-DE" dirty="0"/>
        </a:p>
      </dgm:t>
    </dgm:pt>
    <dgm:pt modelId="{2626B043-926A-EB4E-B26D-859C4D9AB07B}" type="parTrans" cxnId="{C30980ED-C60D-1F41-8CFD-945F7276A304}">
      <dgm:prSet/>
      <dgm:spPr/>
      <dgm:t>
        <a:bodyPr/>
        <a:lstStyle/>
        <a:p>
          <a:endParaRPr lang="de-DE"/>
        </a:p>
      </dgm:t>
    </dgm:pt>
    <dgm:pt modelId="{0A7CA48A-A66D-694F-B8CE-34093FC88A9B}" type="sibTrans" cxnId="{C30980ED-C60D-1F41-8CFD-945F7276A304}">
      <dgm:prSet/>
      <dgm:spPr/>
      <dgm:t>
        <a:bodyPr/>
        <a:lstStyle/>
        <a:p>
          <a:endParaRPr lang="de-DE"/>
        </a:p>
      </dgm:t>
    </dgm:pt>
    <dgm:pt modelId="{4040F6B0-FE05-8E41-9F29-83892A66E1C5}">
      <dgm:prSet phldrT="[Text]" phldr="1"/>
      <dgm:spPr/>
      <dgm:t>
        <a:bodyPr/>
        <a:lstStyle/>
        <a:p>
          <a:endParaRPr lang="de-DE"/>
        </a:p>
      </dgm:t>
    </dgm:pt>
    <dgm:pt modelId="{EDC4181F-183E-864D-B660-64FDAECB6AE4}" type="parTrans" cxnId="{689EBC48-9021-AF4E-99BF-2354336B7328}">
      <dgm:prSet/>
      <dgm:spPr/>
      <dgm:t>
        <a:bodyPr/>
        <a:lstStyle/>
        <a:p>
          <a:endParaRPr lang="de-DE"/>
        </a:p>
      </dgm:t>
    </dgm:pt>
    <dgm:pt modelId="{EE5550A4-465A-BB4A-9C9F-56BD8B215C58}" type="sibTrans" cxnId="{689EBC48-9021-AF4E-99BF-2354336B7328}">
      <dgm:prSet/>
      <dgm:spPr/>
      <dgm:t>
        <a:bodyPr/>
        <a:lstStyle/>
        <a:p>
          <a:endParaRPr lang="de-DE"/>
        </a:p>
      </dgm:t>
    </dgm:pt>
    <dgm:pt modelId="{2C5A55E5-C8A8-1149-A9C1-7F7D65C05E99}">
      <dgm:prSet phldrT="[Text]" phldr="1"/>
      <dgm:spPr/>
      <dgm:t>
        <a:bodyPr/>
        <a:lstStyle/>
        <a:p>
          <a:endParaRPr lang="de-DE"/>
        </a:p>
      </dgm:t>
    </dgm:pt>
    <dgm:pt modelId="{2D9B2528-309A-3946-B8D9-9760A9594DE5}" type="parTrans" cxnId="{4E14A979-231E-AC4C-ABD7-F9CF2CA503A6}">
      <dgm:prSet/>
      <dgm:spPr/>
      <dgm:t>
        <a:bodyPr/>
        <a:lstStyle/>
        <a:p>
          <a:endParaRPr lang="de-DE"/>
        </a:p>
      </dgm:t>
    </dgm:pt>
    <dgm:pt modelId="{DF94A0EA-F7C0-F147-ABD1-CD775D6819A8}" type="sibTrans" cxnId="{4E14A979-231E-AC4C-ABD7-F9CF2CA503A6}">
      <dgm:prSet/>
      <dgm:spPr/>
      <dgm:t>
        <a:bodyPr/>
        <a:lstStyle/>
        <a:p>
          <a:endParaRPr lang="de-DE"/>
        </a:p>
      </dgm:t>
    </dgm:pt>
    <dgm:pt modelId="{C96571A5-D6AE-B944-AACA-F2D2ED02FDA0}">
      <dgm:prSet phldrT="[Text]" phldr="1"/>
      <dgm:spPr/>
      <dgm:t>
        <a:bodyPr/>
        <a:lstStyle/>
        <a:p>
          <a:endParaRPr lang="de-DE"/>
        </a:p>
      </dgm:t>
    </dgm:pt>
    <dgm:pt modelId="{29DD28F5-5DD1-B146-B2C6-750C0DC18EA9}" type="parTrans" cxnId="{8CBDEFA6-F683-904B-A256-3A489BF4999E}">
      <dgm:prSet/>
      <dgm:spPr/>
      <dgm:t>
        <a:bodyPr/>
        <a:lstStyle/>
        <a:p>
          <a:endParaRPr lang="de-DE"/>
        </a:p>
      </dgm:t>
    </dgm:pt>
    <dgm:pt modelId="{3E69B34B-79FC-5B4C-B7C4-524B3FC74EE7}" type="sibTrans" cxnId="{8CBDEFA6-F683-904B-A256-3A489BF4999E}">
      <dgm:prSet/>
      <dgm:spPr/>
      <dgm:t>
        <a:bodyPr/>
        <a:lstStyle/>
        <a:p>
          <a:endParaRPr lang="de-DE"/>
        </a:p>
      </dgm:t>
    </dgm:pt>
    <dgm:pt modelId="{21995AEA-5F90-D243-95E4-C7A8DDA2C549}">
      <dgm:prSet phldrT="[Text]" phldr="1"/>
      <dgm:spPr/>
      <dgm:t>
        <a:bodyPr/>
        <a:lstStyle/>
        <a:p>
          <a:endParaRPr lang="de-DE"/>
        </a:p>
      </dgm:t>
    </dgm:pt>
    <dgm:pt modelId="{743001A3-037A-1F4A-AC7E-1AA9F9BAF9B9}" type="parTrans" cxnId="{22D9E267-6B6A-3A4B-A992-4758114F3ACF}">
      <dgm:prSet/>
      <dgm:spPr/>
      <dgm:t>
        <a:bodyPr/>
        <a:lstStyle/>
        <a:p>
          <a:endParaRPr lang="de-DE"/>
        </a:p>
      </dgm:t>
    </dgm:pt>
    <dgm:pt modelId="{113DF07E-DFAA-9042-AEE2-F61EDE987CF9}" type="sibTrans" cxnId="{22D9E267-6B6A-3A4B-A992-4758114F3ACF}">
      <dgm:prSet/>
      <dgm:spPr/>
      <dgm:t>
        <a:bodyPr/>
        <a:lstStyle/>
        <a:p>
          <a:endParaRPr lang="de-DE"/>
        </a:p>
      </dgm:t>
    </dgm:pt>
    <dgm:pt modelId="{9BE1BBAD-53AD-FE45-906C-5723D831AFE1}">
      <dgm:prSet phldrT="[Text]" phldr="1"/>
      <dgm:spPr/>
      <dgm:t>
        <a:bodyPr/>
        <a:lstStyle/>
        <a:p>
          <a:endParaRPr lang="de-DE"/>
        </a:p>
      </dgm:t>
    </dgm:pt>
    <dgm:pt modelId="{064C78D6-9026-AE4C-943D-438920AB57D1}" type="parTrans" cxnId="{5A38464F-EFD6-E046-89B0-BC72C63582E8}">
      <dgm:prSet/>
      <dgm:spPr/>
      <dgm:t>
        <a:bodyPr/>
        <a:lstStyle/>
        <a:p>
          <a:endParaRPr lang="de-DE"/>
        </a:p>
      </dgm:t>
    </dgm:pt>
    <dgm:pt modelId="{EC27E666-D5FE-774E-93B4-E07D4EB1333B}" type="sibTrans" cxnId="{5A38464F-EFD6-E046-89B0-BC72C63582E8}">
      <dgm:prSet/>
      <dgm:spPr/>
      <dgm:t>
        <a:bodyPr/>
        <a:lstStyle/>
        <a:p>
          <a:endParaRPr lang="de-DE"/>
        </a:p>
      </dgm:t>
    </dgm:pt>
    <dgm:pt modelId="{422F9A82-A3FC-E741-B8C7-4D8E4FB1757D}" type="pres">
      <dgm:prSet presAssocID="{398C8601-528A-3E41-9EAF-41C1BFAC196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22C53488-694F-8342-9BCA-654F335E33F9}" type="pres">
      <dgm:prSet presAssocID="{B68E3962-D79D-1A4F-BF47-B31CABE1E20A}" presName="root" presStyleCnt="0"/>
      <dgm:spPr/>
    </dgm:pt>
    <dgm:pt modelId="{BD630277-9101-E54A-ABAB-AECCBB0DA415}" type="pres">
      <dgm:prSet presAssocID="{B68E3962-D79D-1A4F-BF47-B31CABE1E20A}" presName="rootComposite" presStyleCnt="0"/>
      <dgm:spPr/>
    </dgm:pt>
    <dgm:pt modelId="{0BF456C3-4CA2-6D45-BA40-41A683B56CD5}" type="pres">
      <dgm:prSet presAssocID="{B68E3962-D79D-1A4F-BF47-B31CABE1E20A}" presName="rootText" presStyleLbl="node1" presStyleIdx="0" presStyleCnt="2"/>
      <dgm:spPr/>
      <dgm:t>
        <a:bodyPr/>
        <a:lstStyle/>
        <a:p>
          <a:endParaRPr lang="de-DE"/>
        </a:p>
      </dgm:t>
    </dgm:pt>
    <dgm:pt modelId="{A18DE077-F973-5D4A-8B45-E3043F7CAAB1}" type="pres">
      <dgm:prSet presAssocID="{B68E3962-D79D-1A4F-BF47-B31CABE1E20A}" presName="rootConnector" presStyleLbl="node1" presStyleIdx="0" presStyleCnt="2"/>
      <dgm:spPr/>
      <dgm:t>
        <a:bodyPr/>
        <a:lstStyle/>
        <a:p>
          <a:endParaRPr lang="de-DE"/>
        </a:p>
      </dgm:t>
    </dgm:pt>
    <dgm:pt modelId="{99C15F85-8B13-4E4E-8493-8E384B1E1329}" type="pres">
      <dgm:prSet presAssocID="{B68E3962-D79D-1A4F-BF47-B31CABE1E20A}" presName="childShape" presStyleCnt="0"/>
      <dgm:spPr/>
    </dgm:pt>
    <dgm:pt modelId="{E901ABE3-8675-7641-8A1D-00D134B590D4}" type="pres">
      <dgm:prSet presAssocID="{EDC4181F-183E-864D-B660-64FDAECB6AE4}" presName="Name13" presStyleLbl="parChTrans1D2" presStyleIdx="0" presStyleCnt="4"/>
      <dgm:spPr/>
      <dgm:t>
        <a:bodyPr/>
        <a:lstStyle/>
        <a:p>
          <a:endParaRPr lang="de-DE"/>
        </a:p>
      </dgm:t>
    </dgm:pt>
    <dgm:pt modelId="{7E7E5958-9CF4-6F4A-BD52-7A0EB0FD7064}" type="pres">
      <dgm:prSet presAssocID="{4040F6B0-FE05-8E41-9F29-83892A66E1C5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3C9337E-B6D9-C645-A115-6662B7E4CC46}" type="pres">
      <dgm:prSet presAssocID="{2D9B2528-309A-3946-B8D9-9760A9594DE5}" presName="Name13" presStyleLbl="parChTrans1D2" presStyleIdx="1" presStyleCnt="4"/>
      <dgm:spPr/>
      <dgm:t>
        <a:bodyPr/>
        <a:lstStyle/>
        <a:p>
          <a:endParaRPr lang="de-DE"/>
        </a:p>
      </dgm:t>
    </dgm:pt>
    <dgm:pt modelId="{F068DEAE-50CC-D247-9BDA-15975DB42CE8}" type="pres">
      <dgm:prSet presAssocID="{2C5A55E5-C8A8-1149-A9C1-7F7D65C05E9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D3C00AB-82DE-7241-9A85-5AEF9BBF8A43}" type="pres">
      <dgm:prSet presAssocID="{C96571A5-D6AE-B944-AACA-F2D2ED02FDA0}" presName="root" presStyleCnt="0"/>
      <dgm:spPr/>
    </dgm:pt>
    <dgm:pt modelId="{5CC394C2-6D3E-5140-BAF5-06E3B1DB2BFB}" type="pres">
      <dgm:prSet presAssocID="{C96571A5-D6AE-B944-AACA-F2D2ED02FDA0}" presName="rootComposite" presStyleCnt="0"/>
      <dgm:spPr/>
    </dgm:pt>
    <dgm:pt modelId="{427930E2-C7B7-2640-8EFD-11DAFAE5B7A7}" type="pres">
      <dgm:prSet presAssocID="{C96571A5-D6AE-B944-AACA-F2D2ED02FDA0}" presName="rootText" presStyleLbl="node1" presStyleIdx="1" presStyleCnt="2"/>
      <dgm:spPr/>
      <dgm:t>
        <a:bodyPr/>
        <a:lstStyle/>
        <a:p>
          <a:endParaRPr lang="de-DE"/>
        </a:p>
      </dgm:t>
    </dgm:pt>
    <dgm:pt modelId="{A81E9ED0-BCDC-4D47-978A-1DB8F88EB0AB}" type="pres">
      <dgm:prSet presAssocID="{C96571A5-D6AE-B944-AACA-F2D2ED02FDA0}" presName="rootConnector" presStyleLbl="node1" presStyleIdx="1" presStyleCnt="2"/>
      <dgm:spPr/>
      <dgm:t>
        <a:bodyPr/>
        <a:lstStyle/>
        <a:p>
          <a:endParaRPr lang="de-DE"/>
        </a:p>
      </dgm:t>
    </dgm:pt>
    <dgm:pt modelId="{45FE9910-6947-FE4E-96C9-2B6A4661D582}" type="pres">
      <dgm:prSet presAssocID="{C96571A5-D6AE-B944-AACA-F2D2ED02FDA0}" presName="childShape" presStyleCnt="0"/>
      <dgm:spPr/>
    </dgm:pt>
    <dgm:pt modelId="{5561683E-9EB3-5A46-B4EE-C6CA951B5EF8}" type="pres">
      <dgm:prSet presAssocID="{743001A3-037A-1F4A-AC7E-1AA9F9BAF9B9}" presName="Name13" presStyleLbl="parChTrans1D2" presStyleIdx="2" presStyleCnt="4"/>
      <dgm:spPr/>
      <dgm:t>
        <a:bodyPr/>
        <a:lstStyle/>
        <a:p>
          <a:endParaRPr lang="de-DE"/>
        </a:p>
      </dgm:t>
    </dgm:pt>
    <dgm:pt modelId="{20E44A41-EE16-9C44-A148-7D90B609AB54}" type="pres">
      <dgm:prSet presAssocID="{21995AEA-5F90-D243-95E4-C7A8DDA2C54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9A22DF3-85B5-D24B-BC33-39122172FDFC}" type="pres">
      <dgm:prSet presAssocID="{064C78D6-9026-AE4C-943D-438920AB57D1}" presName="Name13" presStyleLbl="parChTrans1D2" presStyleIdx="3" presStyleCnt="4"/>
      <dgm:spPr/>
      <dgm:t>
        <a:bodyPr/>
        <a:lstStyle/>
        <a:p>
          <a:endParaRPr lang="de-DE"/>
        </a:p>
      </dgm:t>
    </dgm:pt>
    <dgm:pt modelId="{746BB41F-84A5-0546-9392-1B6251D88F3A}" type="pres">
      <dgm:prSet presAssocID="{9BE1BBAD-53AD-FE45-906C-5723D831AFE1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A38464F-EFD6-E046-89B0-BC72C63582E8}" srcId="{C96571A5-D6AE-B944-AACA-F2D2ED02FDA0}" destId="{9BE1BBAD-53AD-FE45-906C-5723D831AFE1}" srcOrd="1" destOrd="0" parTransId="{064C78D6-9026-AE4C-943D-438920AB57D1}" sibTransId="{EC27E666-D5FE-774E-93B4-E07D4EB1333B}"/>
    <dgm:cxn modelId="{4627304B-5C0A-3547-8245-776E1266E61A}" type="presOf" srcId="{B68E3962-D79D-1A4F-BF47-B31CABE1E20A}" destId="{A18DE077-F973-5D4A-8B45-E3043F7CAAB1}" srcOrd="1" destOrd="0" presId="urn:microsoft.com/office/officeart/2005/8/layout/hierarchy3"/>
    <dgm:cxn modelId="{3F6ED597-7761-354D-8343-BD597F7EE493}" type="presOf" srcId="{9BE1BBAD-53AD-FE45-906C-5723D831AFE1}" destId="{746BB41F-84A5-0546-9392-1B6251D88F3A}" srcOrd="0" destOrd="0" presId="urn:microsoft.com/office/officeart/2005/8/layout/hierarchy3"/>
    <dgm:cxn modelId="{C30980ED-C60D-1F41-8CFD-945F7276A304}" srcId="{398C8601-528A-3E41-9EAF-41C1BFAC1960}" destId="{B68E3962-D79D-1A4F-BF47-B31CABE1E20A}" srcOrd="0" destOrd="0" parTransId="{2626B043-926A-EB4E-B26D-859C4D9AB07B}" sibTransId="{0A7CA48A-A66D-694F-B8CE-34093FC88A9B}"/>
    <dgm:cxn modelId="{51C65B58-7F20-4942-96B3-6A87535026D2}" type="presOf" srcId="{2C5A55E5-C8A8-1149-A9C1-7F7D65C05E99}" destId="{F068DEAE-50CC-D247-9BDA-15975DB42CE8}" srcOrd="0" destOrd="0" presId="urn:microsoft.com/office/officeart/2005/8/layout/hierarchy3"/>
    <dgm:cxn modelId="{7D2BA0D3-E190-7043-85CE-AC43E6FE2302}" type="presOf" srcId="{C96571A5-D6AE-B944-AACA-F2D2ED02FDA0}" destId="{427930E2-C7B7-2640-8EFD-11DAFAE5B7A7}" srcOrd="0" destOrd="0" presId="urn:microsoft.com/office/officeart/2005/8/layout/hierarchy3"/>
    <dgm:cxn modelId="{689EBC48-9021-AF4E-99BF-2354336B7328}" srcId="{B68E3962-D79D-1A4F-BF47-B31CABE1E20A}" destId="{4040F6B0-FE05-8E41-9F29-83892A66E1C5}" srcOrd="0" destOrd="0" parTransId="{EDC4181F-183E-864D-B660-64FDAECB6AE4}" sibTransId="{EE5550A4-465A-BB4A-9C9F-56BD8B215C58}"/>
    <dgm:cxn modelId="{8CBDEFA6-F683-904B-A256-3A489BF4999E}" srcId="{398C8601-528A-3E41-9EAF-41C1BFAC1960}" destId="{C96571A5-D6AE-B944-AACA-F2D2ED02FDA0}" srcOrd="1" destOrd="0" parTransId="{29DD28F5-5DD1-B146-B2C6-750C0DC18EA9}" sibTransId="{3E69B34B-79FC-5B4C-B7C4-524B3FC74EE7}"/>
    <dgm:cxn modelId="{4E14A979-231E-AC4C-ABD7-F9CF2CA503A6}" srcId="{B68E3962-D79D-1A4F-BF47-B31CABE1E20A}" destId="{2C5A55E5-C8A8-1149-A9C1-7F7D65C05E99}" srcOrd="1" destOrd="0" parTransId="{2D9B2528-309A-3946-B8D9-9760A9594DE5}" sibTransId="{DF94A0EA-F7C0-F147-ABD1-CD775D6819A8}"/>
    <dgm:cxn modelId="{E4699702-C86C-7243-A3BC-916FEAF8F41C}" type="presOf" srcId="{21995AEA-5F90-D243-95E4-C7A8DDA2C549}" destId="{20E44A41-EE16-9C44-A148-7D90B609AB54}" srcOrd="0" destOrd="0" presId="urn:microsoft.com/office/officeart/2005/8/layout/hierarchy3"/>
    <dgm:cxn modelId="{08546C05-8557-D54B-9DD8-4D4BB8219266}" type="presOf" srcId="{EDC4181F-183E-864D-B660-64FDAECB6AE4}" destId="{E901ABE3-8675-7641-8A1D-00D134B590D4}" srcOrd="0" destOrd="0" presId="urn:microsoft.com/office/officeart/2005/8/layout/hierarchy3"/>
    <dgm:cxn modelId="{A4959179-69CE-6F4C-8E97-F080DED89B12}" type="presOf" srcId="{C96571A5-D6AE-B944-AACA-F2D2ED02FDA0}" destId="{A81E9ED0-BCDC-4D47-978A-1DB8F88EB0AB}" srcOrd="1" destOrd="0" presId="urn:microsoft.com/office/officeart/2005/8/layout/hierarchy3"/>
    <dgm:cxn modelId="{F71BB5EB-6936-4545-85D5-1E89A5AB95EC}" type="presOf" srcId="{B68E3962-D79D-1A4F-BF47-B31CABE1E20A}" destId="{0BF456C3-4CA2-6D45-BA40-41A683B56CD5}" srcOrd="0" destOrd="0" presId="urn:microsoft.com/office/officeart/2005/8/layout/hierarchy3"/>
    <dgm:cxn modelId="{4EC11B3E-655F-FD46-93DD-0763DF7C8472}" type="presOf" srcId="{4040F6B0-FE05-8E41-9F29-83892A66E1C5}" destId="{7E7E5958-9CF4-6F4A-BD52-7A0EB0FD7064}" srcOrd="0" destOrd="0" presId="urn:microsoft.com/office/officeart/2005/8/layout/hierarchy3"/>
    <dgm:cxn modelId="{A0DD4504-CADA-BA4C-81E5-240E63DC8797}" type="presOf" srcId="{743001A3-037A-1F4A-AC7E-1AA9F9BAF9B9}" destId="{5561683E-9EB3-5A46-B4EE-C6CA951B5EF8}" srcOrd="0" destOrd="0" presId="urn:microsoft.com/office/officeart/2005/8/layout/hierarchy3"/>
    <dgm:cxn modelId="{22D9E267-6B6A-3A4B-A992-4758114F3ACF}" srcId="{C96571A5-D6AE-B944-AACA-F2D2ED02FDA0}" destId="{21995AEA-5F90-D243-95E4-C7A8DDA2C549}" srcOrd="0" destOrd="0" parTransId="{743001A3-037A-1F4A-AC7E-1AA9F9BAF9B9}" sibTransId="{113DF07E-DFAA-9042-AEE2-F61EDE987CF9}"/>
    <dgm:cxn modelId="{AB024294-F41A-6C4E-AFCA-1A5DE7397DB6}" type="presOf" srcId="{064C78D6-9026-AE4C-943D-438920AB57D1}" destId="{C9A22DF3-85B5-D24B-BC33-39122172FDFC}" srcOrd="0" destOrd="0" presId="urn:microsoft.com/office/officeart/2005/8/layout/hierarchy3"/>
    <dgm:cxn modelId="{A6E3C373-7140-F248-A329-DE161357F2FD}" type="presOf" srcId="{398C8601-528A-3E41-9EAF-41C1BFAC1960}" destId="{422F9A82-A3FC-E741-B8C7-4D8E4FB1757D}" srcOrd="0" destOrd="0" presId="urn:microsoft.com/office/officeart/2005/8/layout/hierarchy3"/>
    <dgm:cxn modelId="{18E0B122-B1F5-2D4A-9548-DED9B08EB2E9}" type="presOf" srcId="{2D9B2528-309A-3946-B8D9-9760A9594DE5}" destId="{03C9337E-B6D9-C645-A115-6662B7E4CC46}" srcOrd="0" destOrd="0" presId="urn:microsoft.com/office/officeart/2005/8/layout/hierarchy3"/>
    <dgm:cxn modelId="{01576186-7D5D-6641-9D92-0D77CE180683}" type="presParOf" srcId="{422F9A82-A3FC-E741-B8C7-4D8E4FB1757D}" destId="{22C53488-694F-8342-9BCA-654F335E33F9}" srcOrd="0" destOrd="0" presId="urn:microsoft.com/office/officeart/2005/8/layout/hierarchy3"/>
    <dgm:cxn modelId="{2EC9B6F2-4964-9548-95D2-83B947D69B68}" type="presParOf" srcId="{22C53488-694F-8342-9BCA-654F335E33F9}" destId="{BD630277-9101-E54A-ABAB-AECCBB0DA415}" srcOrd="0" destOrd="0" presId="urn:microsoft.com/office/officeart/2005/8/layout/hierarchy3"/>
    <dgm:cxn modelId="{9BF5BA38-2AEE-024D-A69A-8D18338ABB93}" type="presParOf" srcId="{BD630277-9101-E54A-ABAB-AECCBB0DA415}" destId="{0BF456C3-4CA2-6D45-BA40-41A683B56CD5}" srcOrd="0" destOrd="0" presId="urn:microsoft.com/office/officeart/2005/8/layout/hierarchy3"/>
    <dgm:cxn modelId="{5F29DD9A-896D-114C-9975-E1FCE63DFA95}" type="presParOf" srcId="{BD630277-9101-E54A-ABAB-AECCBB0DA415}" destId="{A18DE077-F973-5D4A-8B45-E3043F7CAAB1}" srcOrd="1" destOrd="0" presId="urn:microsoft.com/office/officeart/2005/8/layout/hierarchy3"/>
    <dgm:cxn modelId="{C37D47B2-D694-A34C-9295-4B5BA7F9876E}" type="presParOf" srcId="{22C53488-694F-8342-9BCA-654F335E33F9}" destId="{99C15F85-8B13-4E4E-8493-8E384B1E1329}" srcOrd="1" destOrd="0" presId="urn:microsoft.com/office/officeart/2005/8/layout/hierarchy3"/>
    <dgm:cxn modelId="{FEC89C9D-5FCC-E547-9823-032195E38B58}" type="presParOf" srcId="{99C15F85-8B13-4E4E-8493-8E384B1E1329}" destId="{E901ABE3-8675-7641-8A1D-00D134B590D4}" srcOrd="0" destOrd="0" presId="urn:microsoft.com/office/officeart/2005/8/layout/hierarchy3"/>
    <dgm:cxn modelId="{33309649-874F-984F-BB86-DE6FC12CD510}" type="presParOf" srcId="{99C15F85-8B13-4E4E-8493-8E384B1E1329}" destId="{7E7E5958-9CF4-6F4A-BD52-7A0EB0FD7064}" srcOrd="1" destOrd="0" presId="urn:microsoft.com/office/officeart/2005/8/layout/hierarchy3"/>
    <dgm:cxn modelId="{81B49E8C-7FDA-4E40-A01D-9CE6DA0940F6}" type="presParOf" srcId="{99C15F85-8B13-4E4E-8493-8E384B1E1329}" destId="{03C9337E-B6D9-C645-A115-6662B7E4CC46}" srcOrd="2" destOrd="0" presId="urn:microsoft.com/office/officeart/2005/8/layout/hierarchy3"/>
    <dgm:cxn modelId="{54C2AE36-857B-9546-8B51-B991365B99F1}" type="presParOf" srcId="{99C15F85-8B13-4E4E-8493-8E384B1E1329}" destId="{F068DEAE-50CC-D247-9BDA-15975DB42CE8}" srcOrd="3" destOrd="0" presId="urn:microsoft.com/office/officeart/2005/8/layout/hierarchy3"/>
    <dgm:cxn modelId="{21CEB392-468E-1945-838D-364D092EF0BB}" type="presParOf" srcId="{422F9A82-A3FC-E741-B8C7-4D8E4FB1757D}" destId="{ED3C00AB-82DE-7241-9A85-5AEF9BBF8A43}" srcOrd="1" destOrd="0" presId="urn:microsoft.com/office/officeart/2005/8/layout/hierarchy3"/>
    <dgm:cxn modelId="{819046CF-D5CB-BE4D-A6AD-4416DC923A93}" type="presParOf" srcId="{ED3C00AB-82DE-7241-9A85-5AEF9BBF8A43}" destId="{5CC394C2-6D3E-5140-BAF5-06E3B1DB2BFB}" srcOrd="0" destOrd="0" presId="urn:microsoft.com/office/officeart/2005/8/layout/hierarchy3"/>
    <dgm:cxn modelId="{968C641F-740C-964B-829B-40AC33DE04F5}" type="presParOf" srcId="{5CC394C2-6D3E-5140-BAF5-06E3B1DB2BFB}" destId="{427930E2-C7B7-2640-8EFD-11DAFAE5B7A7}" srcOrd="0" destOrd="0" presId="urn:microsoft.com/office/officeart/2005/8/layout/hierarchy3"/>
    <dgm:cxn modelId="{FAFFB9D7-E7F6-8144-BEA3-4C39179726E8}" type="presParOf" srcId="{5CC394C2-6D3E-5140-BAF5-06E3B1DB2BFB}" destId="{A81E9ED0-BCDC-4D47-978A-1DB8F88EB0AB}" srcOrd="1" destOrd="0" presId="urn:microsoft.com/office/officeart/2005/8/layout/hierarchy3"/>
    <dgm:cxn modelId="{09672CEA-CA75-4644-AB1F-6450BB0F4FB1}" type="presParOf" srcId="{ED3C00AB-82DE-7241-9A85-5AEF9BBF8A43}" destId="{45FE9910-6947-FE4E-96C9-2B6A4661D582}" srcOrd="1" destOrd="0" presId="urn:microsoft.com/office/officeart/2005/8/layout/hierarchy3"/>
    <dgm:cxn modelId="{242AE7B8-F3F6-2149-B5C2-D50457B81897}" type="presParOf" srcId="{45FE9910-6947-FE4E-96C9-2B6A4661D582}" destId="{5561683E-9EB3-5A46-B4EE-C6CA951B5EF8}" srcOrd="0" destOrd="0" presId="urn:microsoft.com/office/officeart/2005/8/layout/hierarchy3"/>
    <dgm:cxn modelId="{042563C3-AE16-CA40-8FDD-4152EFE2FAC4}" type="presParOf" srcId="{45FE9910-6947-FE4E-96C9-2B6A4661D582}" destId="{20E44A41-EE16-9C44-A148-7D90B609AB54}" srcOrd="1" destOrd="0" presId="urn:microsoft.com/office/officeart/2005/8/layout/hierarchy3"/>
    <dgm:cxn modelId="{88BFDDCC-95CC-FF43-B69B-CDBDF8ED8F82}" type="presParOf" srcId="{45FE9910-6947-FE4E-96C9-2B6A4661D582}" destId="{C9A22DF3-85B5-D24B-BC33-39122172FDFC}" srcOrd="2" destOrd="0" presId="urn:microsoft.com/office/officeart/2005/8/layout/hierarchy3"/>
    <dgm:cxn modelId="{1E3BA56F-F976-1F4D-9E93-9995528FFAA2}" type="presParOf" srcId="{45FE9910-6947-FE4E-96C9-2B6A4661D582}" destId="{746BB41F-84A5-0546-9392-1B6251D88F3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ED34E8-874F-734E-A71B-764ACE3EF553}" type="doc">
      <dgm:prSet loTypeId="urn:microsoft.com/office/officeart/2005/8/layout/vLis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FACEE0F-7CA8-1844-9C8C-CB674DEB179E}">
      <dgm:prSet phldrT="[Text]" custT="1"/>
      <dgm:spPr/>
      <dgm:t>
        <a:bodyPr/>
        <a:lstStyle/>
        <a:p>
          <a:pPr algn="ctr"/>
          <a:r>
            <a:rPr lang="en-US" sz="2000" b="1" i="0" noProof="0" dirty="0" smtClean="0">
              <a:solidFill>
                <a:srgbClr val="000000"/>
              </a:solidFill>
            </a:rPr>
            <a:t>Product oversight &amp; governance </a:t>
          </a:r>
          <a:r>
            <a:rPr lang="en-US" sz="2000" b="1" i="0" noProof="0" smtClean="0">
              <a:solidFill>
                <a:srgbClr val="000000"/>
              </a:solidFill>
            </a:rPr>
            <a:t>business conduct requirements</a:t>
          </a:r>
          <a:endParaRPr lang="en-US" sz="2000" b="1" i="0" noProof="0" dirty="0">
            <a:solidFill>
              <a:srgbClr val="000000"/>
            </a:solidFill>
          </a:endParaRPr>
        </a:p>
      </dgm:t>
    </dgm:pt>
    <dgm:pt modelId="{DD910AE2-78B1-FC4B-8F33-A80961DAB941}" type="parTrans" cxnId="{518D5E80-1CE1-2647-8920-C7E191566B38}">
      <dgm:prSet/>
      <dgm:spPr/>
      <dgm:t>
        <a:bodyPr/>
        <a:lstStyle/>
        <a:p>
          <a:endParaRPr lang="de-DE"/>
        </a:p>
      </dgm:t>
    </dgm:pt>
    <dgm:pt modelId="{6252510A-92F6-D343-B185-B8AD4215BCC1}" type="sibTrans" cxnId="{518D5E80-1CE1-2647-8920-C7E191566B38}">
      <dgm:prSet/>
      <dgm:spPr/>
      <dgm:t>
        <a:bodyPr/>
        <a:lstStyle/>
        <a:p>
          <a:endParaRPr lang="de-DE"/>
        </a:p>
      </dgm:t>
    </dgm:pt>
    <dgm:pt modelId="{6D8AF0E7-FF31-1048-A00B-EADF2C374BC4}">
      <dgm:prSet phldrT="[Text]" custT="1"/>
      <dgm:spPr/>
      <dgm:t>
        <a:bodyPr/>
        <a:lstStyle/>
        <a:p>
          <a:pPr algn="ctr"/>
          <a:r>
            <a:rPr lang="en-US" sz="2800" b="1" noProof="0" dirty="0" smtClean="0">
              <a:solidFill>
                <a:srgbClr val="000000"/>
              </a:solidFill>
            </a:rPr>
            <a:t>warning</a:t>
          </a:r>
          <a:endParaRPr lang="en-US" sz="2800" b="1" noProof="0" dirty="0">
            <a:solidFill>
              <a:srgbClr val="000000"/>
            </a:solidFill>
          </a:endParaRPr>
        </a:p>
      </dgm:t>
    </dgm:pt>
    <dgm:pt modelId="{4DDD1B50-4BFB-F14B-89F4-6F3E89E7D284}" type="parTrans" cxnId="{C20B2CFB-AB79-ED45-8FD6-90313118F322}">
      <dgm:prSet/>
      <dgm:spPr/>
      <dgm:t>
        <a:bodyPr/>
        <a:lstStyle/>
        <a:p>
          <a:endParaRPr lang="de-DE"/>
        </a:p>
      </dgm:t>
    </dgm:pt>
    <dgm:pt modelId="{DC3F35A2-1C24-0D43-88FB-6A0CC7570608}" type="sibTrans" cxnId="{C20B2CFB-AB79-ED45-8FD6-90313118F322}">
      <dgm:prSet/>
      <dgm:spPr/>
      <dgm:t>
        <a:bodyPr/>
        <a:lstStyle/>
        <a:p>
          <a:endParaRPr lang="de-DE"/>
        </a:p>
      </dgm:t>
    </dgm:pt>
    <dgm:pt modelId="{F987D394-56EA-904A-BD96-6F50A9876E46}">
      <dgm:prSet phldrT="[Text]" custT="1"/>
      <dgm:spPr/>
      <dgm:t>
        <a:bodyPr/>
        <a:lstStyle/>
        <a:p>
          <a:pPr algn="ctr"/>
          <a:r>
            <a:rPr lang="en-US" sz="2800" b="1" noProof="0" dirty="0" smtClean="0">
              <a:solidFill>
                <a:srgbClr val="000000"/>
              </a:solidFill>
            </a:rPr>
            <a:t>banning</a:t>
          </a:r>
          <a:endParaRPr lang="en-US" sz="2800" b="1" noProof="0" dirty="0">
            <a:solidFill>
              <a:srgbClr val="000000"/>
            </a:solidFill>
          </a:endParaRPr>
        </a:p>
      </dgm:t>
    </dgm:pt>
    <dgm:pt modelId="{757EF250-F958-C844-81E6-95ABB57F405C}" type="parTrans" cxnId="{60D517FF-AE3C-2445-B9BE-11B22E14FA69}">
      <dgm:prSet/>
      <dgm:spPr/>
      <dgm:t>
        <a:bodyPr/>
        <a:lstStyle/>
        <a:p>
          <a:endParaRPr lang="de-DE"/>
        </a:p>
      </dgm:t>
    </dgm:pt>
    <dgm:pt modelId="{93183D4E-3934-0348-879C-D9BCD4521936}" type="sibTrans" cxnId="{60D517FF-AE3C-2445-B9BE-11B22E14FA69}">
      <dgm:prSet/>
      <dgm:spPr/>
      <dgm:t>
        <a:bodyPr/>
        <a:lstStyle/>
        <a:p>
          <a:endParaRPr lang="de-DE"/>
        </a:p>
      </dgm:t>
    </dgm:pt>
    <dgm:pt modelId="{89AF9A19-2815-9146-A300-5B6A533E5F7D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en-US" sz="2800" b="1" noProof="0" dirty="0" smtClean="0">
              <a:solidFill>
                <a:srgbClr val="000000"/>
              </a:solidFill>
            </a:rPr>
            <a:t>pre notification</a:t>
          </a:r>
          <a:endParaRPr lang="en-US" sz="2800" b="1" noProof="0" dirty="0">
            <a:solidFill>
              <a:srgbClr val="000000"/>
            </a:solidFill>
          </a:endParaRPr>
        </a:p>
      </dgm:t>
    </dgm:pt>
    <dgm:pt modelId="{2AB8B897-DD95-8847-92D9-EE0B9640F48B}" type="parTrans" cxnId="{6D1D5470-994B-1D47-94B9-10559635CBE7}">
      <dgm:prSet/>
      <dgm:spPr/>
      <dgm:t>
        <a:bodyPr/>
        <a:lstStyle/>
        <a:p>
          <a:endParaRPr lang="de-DE"/>
        </a:p>
      </dgm:t>
    </dgm:pt>
    <dgm:pt modelId="{72E19AD0-B796-864D-B876-005DDDD4F275}" type="sibTrans" cxnId="{6D1D5470-994B-1D47-94B9-10559635CBE7}">
      <dgm:prSet/>
      <dgm:spPr/>
      <dgm:t>
        <a:bodyPr/>
        <a:lstStyle/>
        <a:p>
          <a:endParaRPr lang="de-DE"/>
        </a:p>
      </dgm:t>
    </dgm:pt>
    <dgm:pt modelId="{2CB3230F-7E61-F240-8951-3B77A11E976A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en-US" sz="2800" b="1" noProof="0" dirty="0" smtClean="0">
              <a:solidFill>
                <a:srgbClr val="000000"/>
              </a:solidFill>
            </a:rPr>
            <a:t>pre approval</a:t>
          </a:r>
          <a:endParaRPr lang="en-US" sz="2800" b="1" noProof="0" dirty="0">
            <a:solidFill>
              <a:srgbClr val="000000"/>
            </a:solidFill>
          </a:endParaRPr>
        </a:p>
      </dgm:t>
    </dgm:pt>
    <dgm:pt modelId="{088ABB7E-4F30-834B-B76A-EF1B86492FB6}" type="parTrans" cxnId="{85449E81-B93B-BB40-862C-F821AF774150}">
      <dgm:prSet/>
      <dgm:spPr/>
      <dgm:t>
        <a:bodyPr/>
        <a:lstStyle/>
        <a:p>
          <a:endParaRPr lang="de-DE"/>
        </a:p>
      </dgm:t>
    </dgm:pt>
    <dgm:pt modelId="{0AADB9DE-E43F-7740-9E21-D545B2D5D947}" type="sibTrans" cxnId="{85449E81-B93B-BB40-862C-F821AF774150}">
      <dgm:prSet/>
      <dgm:spPr/>
      <dgm:t>
        <a:bodyPr/>
        <a:lstStyle/>
        <a:p>
          <a:endParaRPr lang="de-DE"/>
        </a:p>
      </dgm:t>
    </dgm:pt>
    <dgm:pt modelId="{7D1E8F3D-633C-4748-A630-C899A34AD8FF}" type="pres">
      <dgm:prSet presAssocID="{12ED34E8-874F-734E-A71B-764ACE3EF55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0FCA5F6-9E81-6244-8987-429BD59EAC38}" type="pres">
      <dgm:prSet presAssocID="{0FACEE0F-7CA8-1844-9C8C-CB674DEB179E}" presName="composite" presStyleCnt="0"/>
      <dgm:spPr/>
    </dgm:pt>
    <dgm:pt modelId="{98A64D64-7FA1-F140-AFD3-60A579C60C0C}" type="pres">
      <dgm:prSet presAssocID="{0FACEE0F-7CA8-1844-9C8C-CB674DEB179E}" presName="imgShp" presStyleLbl="fgImgPlace1" presStyleIdx="0" presStyleCnt="5"/>
      <dgm:spPr>
        <a:solidFill>
          <a:srgbClr val="008000"/>
        </a:solidFill>
      </dgm:spPr>
    </dgm:pt>
    <dgm:pt modelId="{AE8AB633-0377-964F-B07A-77F5F366CBEE}" type="pres">
      <dgm:prSet presAssocID="{0FACEE0F-7CA8-1844-9C8C-CB674DEB179E}" presName="txShp" presStyleLbl="node1" presStyleIdx="0" presStyleCnt="5" custScaleX="98621" custLinFactNeighborX="33" custLinFactNeighborY="-20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3B75CB-4A07-4A41-9A20-975099C4713E}" type="pres">
      <dgm:prSet presAssocID="{6252510A-92F6-D343-B185-B8AD4215BCC1}" presName="spacing" presStyleCnt="0"/>
      <dgm:spPr/>
    </dgm:pt>
    <dgm:pt modelId="{B36FABC0-5B2D-2941-9608-D62713CD93F1}" type="pres">
      <dgm:prSet presAssocID="{6D8AF0E7-FF31-1048-A00B-EADF2C374BC4}" presName="composite" presStyleCnt="0"/>
      <dgm:spPr/>
    </dgm:pt>
    <dgm:pt modelId="{A76B9469-01CD-2547-9B51-8DA17816BEB1}" type="pres">
      <dgm:prSet presAssocID="{6D8AF0E7-FF31-1048-A00B-EADF2C374BC4}" presName="imgShp" presStyleLbl="fgImgPlace1" presStyleIdx="1" presStyleCnt="5"/>
      <dgm:spPr>
        <a:solidFill>
          <a:srgbClr val="FFFF00"/>
        </a:solidFill>
      </dgm:spPr>
    </dgm:pt>
    <dgm:pt modelId="{1A7129E3-3439-E94E-9294-510AA5372D9B}" type="pres">
      <dgm:prSet presAssocID="{6D8AF0E7-FF31-1048-A00B-EADF2C374BC4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20CD73-7857-7E46-8DDE-8004E56631F7}" type="pres">
      <dgm:prSet presAssocID="{DC3F35A2-1C24-0D43-88FB-6A0CC7570608}" presName="spacing" presStyleCnt="0"/>
      <dgm:spPr/>
    </dgm:pt>
    <dgm:pt modelId="{D332E262-A779-FE42-B284-0C40C71B10AA}" type="pres">
      <dgm:prSet presAssocID="{F987D394-56EA-904A-BD96-6F50A9876E46}" presName="composite" presStyleCnt="0"/>
      <dgm:spPr/>
    </dgm:pt>
    <dgm:pt modelId="{98CED3C4-970A-9E4E-A433-FF91F228A445}" type="pres">
      <dgm:prSet presAssocID="{F987D394-56EA-904A-BD96-6F50A9876E46}" presName="imgShp" presStyleLbl="fgImgPlace1" presStyleIdx="2" presStyleCnt="5"/>
      <dgm:spPr>
        <a:solidFill>
          <a:srgbClr val="FF6600"/>
        </a:solidFill>
      </dgm:spPr>
    </dgm:pt>
    <dgm:pt modelId="{D4B3E6FF-8783-374D-8132-E16D46586F18}" type="pres">
      <dgm:prSet presAssocID="{F987D394-56EA-904A-BD96-6F50A9876E46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FE82B1-20C0-DB47-9758-F282D672E95F}" type="pres">
      <dgm:prSet presAssocID="{93183D4E-3934-0348-879C-D9BCD4521936}" presName="spacing" presStyleCnt="0"/>
      <dgm:spPr/>
    </dgm:pt>
    <dgm:pt modelId="{2F3D897A-6346-264E-ACFA-8AA2F4A6B7E0}" type="pres">
      <dgm:prSet presAssocID="{89AF9A19-2815-9146-A300-5B6A533E5F7D}" presName="composite" presStyleCnt="0"/>
      <dgm:spPr/>
    </dgm:pt>
    <dgm:pt modelId="{8E712AD3-AE10-A846-9399-8ECEDA4E7D11}" type="pres">
      <dgm:prSet presAssocID="{89AF9A19-2815-9146-A300-5B6A533E5F7D}" presName="imgShp" presStyleLbl="fgImgPlace1" presStyleIdx="3" presStyleCnt="5"/>
      <dgm:spPr>
        <a:solidFill>
          <a:srgbClr val="FF0000"/>
        </a:solidFill>
      </dgm:spPr>
    </dgm:pt>
    <dgm:pt modelId="{F73712C8-F8A1-8F45-BB8D-C7388D0AF7C3}" type="pres">
      <dgm:prSet presAssocID="{89AF9A19-2815-9146-A300-5B6A533E5F7D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B2BCB35-BCED-844B-AEAA-831142D221E1}" type="pres">
      <dgm:prSet presAssocID="{72E19AD0-B796-864D-B876-005DDDD4F275}" presName="spacing" presStyleCnt="0"/>
      <dgm:spPr/>
    </dgm:pt>
    <dgm:pt modelId="{D418F812-CB53-5D41-BAC0-400D18A21D97}" type="pres">
      <dgm:prSet presAssocID="{2CB3230F-7E61-F240-8951-3B77A11E976A}" presName="composite" presStyleCnt="0"/>
      <dgm:spPr/>
    </dgm:pt>
    <dgm:pt modelId="{12F0E970-A0BF-9A47-943C-E486DD27F946}" type="pres">
      <dgm:prSet presAssocID="{2CB3230F-7E61-F240-8951-3B77A11E976A}" presName="imgShp" presStyleLbl="fgImgPlace1" presStyleIdx="4" presStyleCnt="5"/>
      <dgm:spPr>
        <a:solidFill>
          <a:srgbClr val="800000"/>
        </a:solidFill>
      </dgm:spPr>
    </dgm:pt>
    <dgm:pt modelId="{338623C1-AD9A-5C48-B2AD-4A562038359C}" type="pres">
      <dgm:prSet presAssocID="{2CB3230F-7E61-F240-8951-3B77A11E976A}" presName="txShp" presStyleLbl="node1" presStyleIdx="4" presStyleCnt="5" custLinFactNeighborX="-78" custLinFactNeighborY="-74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5449E81-B93B-BB40-862C-F821AF774150}" srcId="{12ED34E8-874F-734E-A71B-764ACE3EF553}" destId="{2CB3230F-7E61-F240-8951-3B77A11E976A}" srcOrd="4" destOrd="0" parTransId="{088ABB7E-4F30-834B-B76A-EF1B86492FB6}" sibTransId="{0AADB9DE-E43F-7740-9E21-D545B2D5D947}"/>
    <dgm:cxn modelId="{77A38B1A-411D-CD4F-AC1A-89CD43AF6D0B}" type="presOf" srcId="{F987D394-56EA-904A-BD96-6F50A9876E46}" destId="{D4B3E6FF-8783-374D-8132-E16D46586F18}" srcOrd="0" destOrd="0" presId="urn:microsoft.com/office/officeart/2005/8/layout/vList3"/>
    <dgm:cxn modelId="{7E58190D-3788-794B-BD55-DB4E2F89F5C5}" type="presOf" srcId="{6D8AF0E7-FF31-1048-A00B-EADF2C374BC4}" destId="{1A7129E3-3439-E94E-9294-510AA5372D9B}" srcOrd="0" destOrd="0" presId="urn:microsoft.com/office/officeart/2005/8/layout/vList3"/>
    <dgm:cxn modelId="{882345B3-2EB8-DE46-BE51-6D70FD9D8A42}" type="presOf" srcId="{0FACEE0F-7CA8-1844-9C8C-CB674DEB179E}" destId="{AE8AB633-0377-964F-B07A-77F5F366CBEE}" srcOrd="0" destOrd="0" presId="urn:microsoft.com/office/officeart/2005/8/layout/vList3"/>
    <dgm:cxn modelId="{A2A229DC-040C-B848-B3B6-6F19C608934C}" type="presOf" srcId="{2CB3230F-7E61-F240-8951-3B77A11E976A}" destId="{338623C1-AD9A-5C48-B2AD-4A562038359C}" srcOrd="0" destOrd="0" presId="urn:microsoft.com/office/officeart/2005/8/layout/vList3"/>
    <dgm:cxn modelId="{0FA238CB-D879-9F47-8A7A-996CE9318CB7}" type="presOf" srcId="{12ED34E8-874F-734E-A71B-764ACE3EF553}" destId="{7D1E8F3D-633C-4748-A630-C899A34AD8FF}" srcOrd="0" destOrd="0" presId="urn:microsoft.com/office/officeart/2005/8/layout/vList3"/>
    <dgm:cxn modelId="{C20B2CFB-AB79-ED45-8FD6-90313118F322}" srcId="{12ED34E8-874F-734E-A71B-764ACE3EF553}" destId="{6D8AF0E7-FF31-1048-A00B-EADF2C374BC4}" srcOrd="1" destOrd="0" parTransId="{4DDD1B50-4BFB-F14B-89F4-6F3E89E7D284}" sibTransId="{DC3F35A2-1C24-0D43-88FB-6A0CC7570608}"/>
    <dgm:cxn modelId="{7F08D796-F581-B841-BCB6-EE5C0CA0DAD9}" type="presOf" srcId="{89AF9A19-2815-9146-A300-5B6A533E5F7D}" destId="{F73712C8-F8A1-8F45-BB8D-C7388D0AF7C3}" srcOrd="0" destOrd="0" presId="urn:microsoft.com/office/officeart/2005/8/layout/vList3"/>
    <dgm:cxn modelId="{518D5E80-1CE1-2647-8920-C7E191566B38}" srcId="{12ED34E8-874F-734E-A71B-764ACE3EF553}" destId="{0FACEE0F-7CA8-1844-9C8C-CB674DEB179E}" srcOrd="0" destOrd="0" parTransId="{DD910AE2-78B1-FC4B-8F33-A80961DAB941}" sibTransId="{6252510A-92F6-D343-B185-B8AD4215BCC1}"/>
    <dgm:cxn modelId="{6D1D5470-994B-1D47-94B9-10559635CBE7}" srcId="{12ED34E8-874F-734E-A71B-764ACE3EF553}" destId="{89AF9A19-2815-9146-A300-5B6A533E5F7D}" srcOrd="3" destOrd="0" parTransId="{2AB8B897-DD95-8847-92D9-EE0B9640F48B}" sibTransId="{72E19AD0-B796-864D-B876-005DDDD4F275}"/>
    <dgm:cxn modelId="{60D517FF-AE3C-2445-B9BE-11B22E14FA69}" srcId="{12ED34E8-874F-734E-A71B-764ACE3EF553}" destId="{F987D394-56EA-904A-BD96-6F50A9876E46}" srcOrd="2" destOrd="0" parTransId="{757EF250-F958-C844-81E6-95ABB57F405C}" sibTransId="{93183D4E-3934-0348-879C-D9BCD4521936}"/>
    <dgm:cxn modelId="{F5C89BAA-B39E-C64C-8AB4-D27DFDA14AA0}" type="presParOf" srcId="{7D1E8F3D-633C-4748-A630-C899A34AD8FF}" destId="{D0FCA5F6-9E81-6244-8987-429BD59EAC38}" srcOrd="0" destOrd="0" presId="urn:microsoft.com/office/officeart/2005/8/layout/vList3"/>
    <dgm:cxn modelId="{0BDC1F34-95F5-A843-B9DC-576378BA06A6}" type="presParOf" srcId="{D0FCA5F6-9E81-6244-8987-429BD59EAC38}" destId="{98A64D64-7FA1-F140-AFD3-60A579C60C0C}" srcOrd="0" destOrd="0" presId="urn:microsoft.com/office/officeart/2005/8/layout/vList3"/>
    <dgm:cxn modelId="{731C5102-D48C-C84E-B4BB-6EE07FF1EEA1}" type="presParOf" srcId="{D0FCA5F6-9E81-6244-8987-429BD59EAC38}" destId="{AE8AB633-0377-964F-B07A-77F5F366CBEE}" srcOrd="1" destOrd="0" presId="urn:microsoft.com/office/officeart/2005/8/layout/vList3"/>
    <dgm:cxn modelId="{181598EC-3A24-AD45-A3C3-4DC904CC1617}" type="presParOf" srcId="{7D1E8F3D-633C-4748-A630-C899A34AD8FF}" destId="{F13B75CB-4A07-4A41-9A20-975099C4713E}" srcOrd="1" destOrd="0" presId="urn:microsoft.com/office/officeart/2005/8/layout/vList3"/>
    <dgm:cxn modelId="{E48A5BF4-C9FC-6B4A-BEEA-166CB8FB9298}" type="presParOf" srcId="{7D1E8F3D-633C-4748-A630-C899A34AD8FF}" destId="{B36FABC0-5B2D-2941-9608-D62713CD93F1}" srcOrd="2" destOrd="0" presId="urn:microsoft.com/office/officeart/2005/8/layout/vList3"/>
    <dgm:cxn modelId="{88C9BD3B-651B-6E4A-A47D-794C82F84729}" type="presParOf" srcId="{B36FABC0-5B2D-2941-9608-D62713CD93F1}" destId="{A76B9469-01CD-2547-9B51-8DA17816BEB1}" srcOrd="0" destOrd="0" presId="urn:microsoft.com/office/officeart/2005/8/layout/vList3"/>
    <dgm:cxn modelId="{823037EE-023F-FD46-9059-A259E47E786E}" type="presParOf" srcId="{B36FABC0-5B2D-2941-9608-D62713CD93F1}" destId="{1A7129E3-3439-E94E-9294-510AA5372D9B}" srcOrd="1" destOrd="0" presId="urn:microsoft.com/office/officeart/2005/8/layout/vList3"/>
    <dgm:cxn modelId="{C0C270B7-C283-B545-8D31-A477C622F338}" type="presParOf" srcId="{7D1E8F3D-633C-4748-A630-C899A34AD8FF}" destId="{3720CD73-7857-7E46-8DDE-8004E56631F7}" srcOrd="3" destOrd="0" presId="urn:microsoft.com/office/officeart/2005/8/layout/vList3"/>
    <dgm:cxn modelId="{377D4AE8-FEFA-8245-8832-0CC7795C99FB}" type="presParOf" srcId="{7D1E8F3D-633C-4748-A630-C899A34AD8FF}" destId="{D332E262-A779-FE42-B284-0C40C71B10AA}" srcOrd="4" destOrd="0" presId="urn:microsoft.com/office/officeart/2005/8/layout/vList3"/>
    <dgm:cxn modelId="{85C6CBFB-C5E1-EF4C-AAEC-C9B3B05FB4C8}" type="presParOf" srcId="{D332E262-A779-FE42-B284-0C40C71B10AA}" destId="{98CED3C4-970A-9E4E-A433-FF91F228A445}" srcOrd="0" destOrd="0" presId="urn:microsoft.com/office/officeart/2005/8/layout/vList3"/>
    <dgm:cxn modelId="{8EA9BB49-F899-D040-A98C-4F3BFA811B5E}" type="presParOf" srcId="{D332E262-A779-FE42-B284-0C40C71B10AA}" destId="{D4B3E6FF-8783-374D-8132-E16D46586F18}" srcOrd="1" destOrd="0" presId="urn:microsoft.com/office/officeart/2005/8/layout/vList3"/>
    <dgm:cxn modelId="{0EA5D80F-E58A-2149-A896-C5B7B0F14EDA}" type="presParOf" srcId="{7D1E8F3D-633C-4748-A630-C899A34AD8FF}" destId="{41FE82B1-20C0-DB47-9758-F282D672E95F}" srcOrd="5" destOrd="0" presId="urn:microsoft.com/office/officeart/2005/8/layout/vList3"/>
    <dgm:cxn modelId="{36F0899C-D1AD-7C49-83DD-08E411A090A6}" type="presParOf" srcId="{7D1E8F3D-633C-4748-A630-C899A34AD8FF}" destId="{2F3D897A-6346-264E-ACFA-8AA2F4A6B7E0}" srcOrd="6" destOrd="0" presId="urn:microsoft.com/office/officeart/2005/8/layout/vList3"/>
    <dgm:cxn modelId="{51EF8AE0-348F-0946-AA04-FFA890BD8E1C}" type="presParOf" srcId="{2F3D897A-6346-264E-ACFA-8AA2F4A6B7E0}" destId="{8E712AD3-AE10-A846-9399-8ECEDA4E7D11}" srcOrd="0" destOrd="0" presId="urn:microsoft.com/office/officeart/2005/8/layout/vList3"/>
    <dgm:cxn modelId="{2FA32CBD-531F-6A4C-BD9E-7859E60AC835}" type="presParOf" srcId="{2F3D897A-6346-264E-ACFA-8AA2F4A6B7E0}" destId="{F73712C8-F8A1-8F45-BB8D-C7388D0AF7C3}" srcOrd="1" destOrd="0" presId="urn:microsoft.com/office/officeart/2005/8/layout/vList3"/>
    <dgm:cxn modelId="{5D662B8C-DDB8-5F43-9CDF-8A7E13BD2D15}" type="presParOf" srcId="{7D1E8F3D-633C-4748-A630-C899A34AD8FF}" destId="{BB2BCB35-BCED-844B-AEAA-831142D221E1}" srcOrd="7" destOrd="0" presId="urn:microsoft.com/office/officeart/2005/8/layout/vList3"/>
    <dgm:cxn modelId="{AD2B90A4-A0EB-864A-A586-41FABF2BE081}" type="presParOf" srcId="{7D1E8F3D-633C-4748-A630-C899A34AD8FF}" destId="{D418F812-CB53-5D41-BAC0-400D18A21D97}" srcOrd="8" destOrd="0" presId="urn:microsoft.com/office/officeart/2005/8/layout/vList3"/>
    <dgm:cxn modelId="{6EDA6316-0D06-AA41-BF83-4510E9CCC5C4}" type="presParOf" srcId="{D418F812-CB53-5D41-BAC0-400D18A21D97}" destId="{12F0E970-A0BF-9A47-943C-E486DD27F946}" srcOrd="0" destOrd="0" presId="urn:microsoft.com/office/officeart/2005/8/layout/vList3"/>
    <dgm:cxn modelId="{C6286FF9-3FAC-8642-9070-1022685C0465}" type="presParOf" srcId="{D418F812-CB53-5D41-BAC0-400D18A21D97}" destId="{338623C1-AD9A-5C48-B2AD-4A562038359C}" srcOrd="1" destOrd="0" presId="urn:microsoft.com/office/officeart/2005/8/layout/vList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539CA-2FBB-1A49-9C12-DC49D731E883}">
      <dsp:nvSpPr>
        <dsp:cNvPr id="0" name=""/>
        <dsp:cNvSpPr/>
      </dsp:nvSpPr>
      <dsp:spPr>
        <a:xfrm>
          <a:off x="548640" y="935836"/>
          <a:ext cx="5303520" cy="27408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9A2112-6807-7A4E-8498-5407782EFF92}">
      <dsp:nvSpPr>
        <dsp:cNvPr id="0" name=""/>
        <dsp:cNvSpPr/>
      </dsp:nvSpPr>
      <dsp:spPr>
        <a:xfrm>
          <a:off x="707136" y="1256379"/>
          <a:ext cx="2462784" cy="234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/>
        </a:p>
      </dsp:txBody>
      <dsp:txXfrm>
        <a:off x="707136" y="1256379"/>
        <a:ext cx="2462784" cy="2344743"/>
      </dsp:txXfrm>
    </dsp:sp>
    <dsp:sp modelId="{FE780FBB-046A-FD4F-AD50-FC3A9C292534}">
      <dsp:nvSpPr>
        <dsp:cNvPr id="0" name=""/>
        <dsp:cNvSpPr/>
      </dsp:nvSpPr>
      <dsp:spPr>
        <a:xfrm>
          <a:off x="3224784" y="1256379"/>
          <a:ext cx="2462784" cy="234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/>
        </a:p>
      </dsp:txBody>
      <dsp:txXfrm>
        <a:off x="3224784" y="1256379"/>
        <a:ext cx="2462784" cy="2344743"/>
      </dsp:txXfrm>
    </dsp:sp>
    <dsp:sp modelId="{8587DFCA-86F7-0649-8676-FA49695EA121}">
      <dsp:nvSpPr>
        <dsp:cNvPr id="0" name=""/>
        <dsp:cNvSpPr/>
      </dsp:nvSpPr>
      <dsp:spPr>
        <a:xfrm>
          <a:off x="0" y="387336"/>
          <a:ext cx="1036320" cy="1036320"/>
        </a:xfrm>
        <a:prstGeom prst="plus">
          <a:avLst>
            <a:gd name="adj" fmla="val 328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2CAB8D-E3A8-5B4B-8DBB-D361B5140B79}">
      <dsp:nvSpPr>
        <dsp:cNvPr id="0" name=""/>
        <dsp:cNvSpPr/>
      </dsp:nvSpPr>
      <dsp:spPr>
        <a:xfrm>
          <a:off x="5120640" y="760022"/>
          <a:ext cx="975360" cy="3342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DAA8B4-F96C-C043-8BA5-E41A480E42CE}">
      <dsp:nvSpPr>
        <dsp:cNvPr id="0" name=""/>
        <dsp:cNvSpPr/>
      </dsp:nvSpPr>
      <dsp:spPr>
        <a:xfrm>
          <a:off x="3200400" y="1261393"/>
          <a:ext cx="609" cy="2239456"/>
        </a:xfrm>
        <a:prstGeom prst="line">
          <a:avLst/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456C3-4CA2-6D45-BA40-41A683B56CD5}">
      <dsp:nvSpPr>
        <dsp:cNvPr id="0" name=""/>
        <dsp:cNvSpPr/>
      </dsp:nvSpPr>
      <dsp:spPr>
        <a:xfrm>
          <a:off x="436066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470066" y="34496"/>
        <a:ext cx="2253718" cy="1092859"/>
      </dsp:txXfrm>
    </dsp:sp>
    <dsp:sp modelId="{E901ABE3-8675-7641-8A1D-00D134B590D4}">
      <dsp:nvSpPr>
        <dsp:cNvPr id="0" name=""/>
        <dsp:cNvSpPr/>
      </dsp:nvSpPr>
      <dsp:spPr>
        <a:xfrm>
          <a:off x="668238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E5958-9CF4-6F4A-BD52-7A0EB0FD7064}">
      <dsp:nvSpPr>
        <dsp:cNvPr id="0" name=""/>
        <dsp:cNvSpPr/>
      </dsp:nvSpPr>
      <dsp:spPr>
        <a:xfrm>
          <a:off x="900410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200" kern="1200"/>
        </a:p>
      </dsp:txBody>
      <dsp:txXfrm>
        <a:off x="934410" y="1485570"/>
        <a:ext cx="1789374" cy="1092859"/>
      </dsp:txXfrm>
    </dsp:sp>
    <dsp:sp modelId="{03C9337E-B6D9-C645-A115-6662B7E4CC46}">
      <dsp:nvSpPr>
        <dsp:cNvPr id="0" name=""/>
        <dsp:cNvSpPr/>
      </dsp:nvSpPr>
      <dsp:spPr>
        <a:xfrm>
          <a:off x="668238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68DEAE-50CC-D247-9BDA-15975DB42CE8}">
      <dsp:nvSpPr>
        <dsp:cNvPr id="0" name=""/>
        <dsp:cNvSpPr/>
      </dsp:nvSpPr>
      <dsp:spPr>
        <a:xfrm>
          <a:off x="900410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200" kern="1200"/>
        </a:p>
      </dsp:txBody>
      <dsp:txXfrm>
        <a:off x="934410" y="2936644"/>
        <a:ext cx="1789374" cy="1092859"/>
      </dsp:txXfrm>
    </dsp:sp>
    <dsp:sp modelId="{427930E2-C7B7-2640-8EFD-11DAFAE5B7A7}">
      <dsp:nvSpPr>
        <dsp:cNvPr id="0" name=""/>
        <dsp:cNvSpPr/>
      </dsp:nvSpPr>
      <dsp:spPr>
        <a:xfrm>
          <a:off x="3338214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/>
        </a:p>
      </dsp:txBody>
      <dsp:txXfrm>
        <a:off x="3372214" y="34496"/>
        <a:ext cx="2253718" cy="1092859"/>
      </dsp:txXfrm>
    </dsp:sp>
    <dsp:sp modelId="{5561683E-9EB3-5A46-B4EE-C6CA951B5EF8}">
      <dsp:nvSpPr>
        <dsp:cNvPr id="0" name=""/>
        <dsp:cNvSpPr/>
      </dsp:nvSpPr>
      <dsp:spPr>
        <a:xfrm>
          <a:off x="3570386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44A41-EE16-9C44-A148-7D90B609AB54}">
      <dsp:nvSpPr>
        <dsp:cNvPr id="0" name=""/>
        <dsp:cNvSpPr/>
      </dsp:nvSpPr>
      <dsp:spPr>
        <a:xfrm>
          <a:off x="3802558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200" kern="1200"/>
        </a:p>
      </dsp:txBody>
      <dsp:txXfrm>
        <a:off x="3836558" y="1485570"/>
        <a:ext cx="1789374" cy="1092859"/>
      </dsp:txXfrm>
    </dsp:sp>
    <dsp:sp modelId="{C9A22DF3-85B5-D24B-BC33-39122172FDFC}">
      <dsp:nvSpPr>
        <dsp:cNvPr id="0" name=""/>
        <dsp:cNvSpPr/>
      </dsp:nvSpPr>
      <dsp:spPr>
        <a:xfrm>
          <a:off x="3570386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BB41F-84A5-0546-9392-1B6251D88F3A}">
      <dsp:nvSpPr>
        <dsp:cNvPr id="0" name=""/>
        <dsp:cNvSpPr/>
      </dsp:nvSpPr>
      <dsp:spPr>
        <a:xfrm>
          <a:off x="3802558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200" kern="1200"/>
        </a:p>
      </dsp:txBody>
      <dsp:txXfrm>
        <a:off x="3836558" y="2936644"/>
        <a:ext cx="1789374" cy="10928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AB633-0377-964F-B07A-77F5F366CBEE}">
      <dsp:nvSpPr>
        <dsp:cNvPr id="0" name=""/>
        <dsp:cNvSpPr/>
      </dsp:nvSpPr>
      <dsp:spPr>
        <a:xfrm rot="10800000">
          <a:off x="1584167" y="2"/>
          <a:ext cx="5208771" cy="78988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8316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noProof="0" dirty="0" smtClean="0">
              <a:solidFill>
                <a:srgbClr val="000000"/>
              </a:solidFill>
            </a:rPr>
            <a:t>Product oversight &amp; governance </a:t>
          </a:r>
          <a:r>
            <a:rPr lang="en-US" sz="2000" b="1" i="0" kern="1200" noProof="0" smtClean="0">
              <a:solidFill>
                <a:srgbClr val="000000"/>
              </a:solidFill>
            </a:rPr>
            <a:t>business conduct requirements</a:t>
          </a:r>
          <a:endParaRPr lang="en-US" sz="2000" b="1" i="0" kern="1200" noProof="0" dirty="0">
            <a:solidFill>
              <a:srgbClr val="000000"/>
            </a:solidFill>
          </a:endParaRPr>
        </a:p>
      </dsp:txBody>
      <dsp:txXfrm rot="10800000">
        <a:off x="1781637" y="2"/>
        <a:ext cx="5011301" cy="789882"/>
      </dsp:txXfrm>
    </dsp:sp>
    <dsp:sp modelId="{98A64D64-7FA1-F140-AFD3-60A579C60C0C}">
      <dsp:nvSpPr>
        <dsp:cNvPr id="0" name=""/>
        <dsp:cNvSpPr/>
      </dsp:nvSpPr>
      <dsp:spPr>
        <a:xfrm>
          <a:off x="1151066" y="1645"/>
          <a:ext cx="789882" cy="789882"/>
        </a:xfrm>
        <a:prstGeom prst="ellipse">
          <a:avLst/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7129E3-3439-E94E-9294-510AA5372D9B}">
      <dsp:nvSpPr>
        <dsp:cNvPr id="0" name=""/>
        <dsp:cNvSpPr/>
      </dsp:nvSpPr>
      <dsp:spPr>
        <a:xfrm rot="10800000">
          <a:off x="1527799" y="1027314"/>
          <a:ext cx="5281604" cy="78988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831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rgbClr val="000000"/>
              </a:solidFill>
            </a:rPr>
            <a:t>warning</a:t>
          </a:r>
          <a:endParaRPr lang="en-US" sz="2800" b="1" kern="1200" noProof="0" dirty="0">
            <a:solidFill>
              <a:srgbClr val="000000"/>
            </a:solidFill>
          </a:endParaRPr>
        </a:p>
      </dsp:txBody>
      <dsp:txXfrm rot="10800000">
        <a:off x="1725269" y="1027314"/>
        <a:ext cx="5084134" cy="789882"/>
      </dsp:txXfrm>
    </dsp:sp>
    <dsp:sp modelId="{A76B9469-01CD-2547-9B51-8DA17816BEB1}">
      <dsp:nvSpPr>
        <dsp:cNvPr id="0" name=""/>
        <dsp:cNvSpPr/>
      </dsp:nvSpPr>
      <dsp:spPr>
        <a:xfrm>
          <a:off x="1132858" y="1027314"/>
          <a:ext cx="789882" cy="789882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B3E6FF-8783-374D-8132-E16D46586F18}">
      <dsp:nvSpPr>
        <dsp:cNvPr id="0" name=""/>
        <dsp:cNvSpPr/>
      </dsp:nvSpPr>
      <dsp:spPr>
        <a:xfrm rot="10800000">
          <a:off x="1527799" y="2052983"/>
          <a:ext cx="5281604" cy="78988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831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rgbClr val="000000"/>
              </a:solidFill>
            </a:rPr>
            <a:t>banning</a:t>
          </a:r>
          <a:endParaRPr lang="en-US" sz="2800" b="1" kern="1200" noProof="0" dirty="0">
            <a:solidFill>
              <a:srgbClr val="000000"/>
            </a:solidFill>
          </a:endParaRPr>
        </a:p>
      </dsp:txBody>
      <dsp:txXfrm rot="10800000">
        <a:off x="1725269" y="2052983"/>
        <a:ext cx="5084134" cy="789882"/>
      </dsp:txXfrm>
    </dsp:sp>
    <dsp:sp modelId="{98CED3C4-970A-9E4E-A433-FF91F228A445}">
      <dsp:nvSpPr>
        <dsp:cNvPr id="0" name=""/>
        <dsp:cNvSpPr/>
      </dsp:nvSpPr>
      <dsp:spPr>
        <a:xfrm>
          <a:off x="1132858" y="2052983"/>
          <a:ext cx="789882" cy="789882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3712C8-F8A1-8F45-BB8D-C7388D0AF7C3}">
      <dsp:nvSpPr>
        <dsp:cNvPr id="0" name=""/>
        <dsp:cNvSpPr/>
      </dsp:nvSpPr>
      <dsp:spPr>
        <a:xfrm rot="10800000">
          <a:off x="1527799" y="3078652"/>
          <a:ext cx="5281604" cy="789882"/>
        </a:xfrm>
        <a:prstGeom prst="homePlate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831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rgbClr val="000000"/>
              </a:solidFill>
            </a:rPr>
            <a:t>pre notification</a:t>
          </a:r>
          <a:endParaRPr lang="en-US" sz="2800" b="1" kern="1200" noProof="0" dirty="0">
            <a:solidFill>
              <a:srgbClr val="000000"/>
            </a:solidFill>
          </a:endParaRPr>
        </a:p>
      </dsp:txBody>
      <dsp:txXfrm rot="10800000">
        <a:off x="1725269" y="3078652"/>
        <a:ext cx="5084134" cy="789882"/>
      </dsp:txXfrm>
    </dsp:sp>
    <dsp:sp modelId="{8E712AD3-AE10-A846-9399-8ECEDA4E7D11}">
      <dsp:nvSpPr>
        <dsp:cNvPr id="0" name=""/>
        <dsp:cNvSpPr/>
      </dsp:nvSpPr>
      <dsp:spPr>
        <a:xfrm>
          <a:off x="1132858" y="3078652"/>
          <a:ext cx="789882" cy="789882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8623C1-AD9A-5C48-B2AD-4A562038359C}">
      <dsp:nvSpPr>
        <dsp:cNvPr id="0" name=""/>
        <dsp:cNvSpPr/>
      </dsp:nvSpPr>
      <dsp:spPr>
        <a:xfrm rot="10800000">
          <a:off x="1523680" y="4098452"/>
          <a:ext cx="5281604" cy="789882"/>
        </a:xfrm>
        <a:prstGeom prst="homePlate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831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solidFill>
                <a:srgbClr val="000000"/>
              </a:solidFill>
            </a:rPr>
            <a:t>pre approval</a:t>
          </a:r>
          <a:endParaRPr lang="en-US" sz="2800" b="1" kern="1200" noProof="0" dirty="0">
            <a:solidFill>
              <a:srgbClr val="000000"/>
            </a:solidFill>
          </a:endParaRPr>
        </a:p>
      </dsp:txBody>
      <dsp:txXfrm rot="10800000">
        <a:off x="1721150" y="4098452"/>
        <a:ext cx="5084134" cy="789882"/>
      </dsp:txXfrm>
    </dsp:sp>
    <dsp:sp modelId="{12F0E970-A0BF-9A47-943C-E486DD27F946}">
      <dsp:nvSpPr>
        <dsp:cNvPr id="0" name=""/>
        <dsp:cNvSpPr/>
      </dsp:nvSpPr>
      <dsp:spPr>
        <a:xfrm>
          <a:off x="1132858" y="4104321"/>
          <a:ext cx="789882" cy="789882"/>
        </a:xfrm>
        <a:prstGeom prst="ellipse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72FF-EB16-424C-B824-52A4C11F8CA6}" type="datetimeFigureOut">
              <a:rPr lang="de-DE" smtClean="0"/>
              <a:t>23.10.16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248CF-1D5E-4048-BB78-7C966654A5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4382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E18FD-CEDC-445C-9680-17BEB0708F30}" type="datetimeFigureOut">
              <a:rPr lang="de-DE" smtClean="0"/>
              <a:t>23.10.16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B31FC-BAE3-412D-BE94-67F71CE3CA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0930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349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695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045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394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6739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086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7438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2784" algn="l" defTabSz="910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08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183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597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785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023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503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905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496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058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970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      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B31FC-BAE3-412D-BE94-67F71CE3CA4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92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w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48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0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6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1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6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2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2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AT" smtClean="0"/>
              <a:t>Ludwig Pfleger, EIOPA CCPFI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AT" smtClean="0"/>
              <a:t>Vienna, Nov. 2016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7FEF7B1F-F0AB-453D-B83C-5CE2366EB2BE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3953" y="1534879"/>
            <a:ext cx="7878826" cy="4112208"/>
          </a:xfrm>
          <a:solidFill>
            <a:srgbClr val="EDEDED"/>
          </a:solidFill>
        </p:spPr>
        <p:txBody>
          <a:bodyPr anchor="ctr"/>
          <a:lstStyle>
            <a:lvl1pPr algn="ctr">
              <a:defRPr sz="4200"/>
            </a:lvl1pPr>
          </a:lstStyle>
          <a:p>
            <a:r>
              <a:rPr lang="de-AT"/>
              <a:t>Titelmasterformat durch Klicken bearbeiten</a:t>
            </a:r>
          </a:p>
        </p:txBody>
      </p:sp>
      <p:pic>
        <p:nvPicPr>
          <p:cNvPr id="3080" name="Picture 8" descr="FMA+Adler_fuÌˆrpps_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240" y="554372"/>
            <a:ext cx="7847604" cy="6378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3436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3953" y="1534879"/>
            <a:ext cx="7878826" cy="4112208"/>
          </a:xfrm>
          <a:solidFill>
            <a:srgbClr val="EDEDED"/>
          </a:solidFill>
        </p:spPr>
        <p:txBody>
          <a:bodyPr anchor="ctr"/>
          <a:lstStyle>
            <a:lvl1pPr algn="ctr">
              <a:defRPr sz="4200"/>
            </a:lvl1pPr>
          </a:lstStyle>
          <a:p>
            <a:r>
              <a:rPr lang="de-AT"/>
              <a:t>Titelmasterformat durch Klicken bearbeiten</a:t>
            </a:r>
          </a:p>
        </p:txBody>
      </p:sp>
      <p:pic>
        <p:nvPicPr>
          <p:cNvPr id="3080" name="Picture 8" descr="FMA+Adler_fuÌˆrpps_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240" y="554372"/>
            <a:ext cx="7847604" cy="6378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3165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60407-51E9-4C51-90B4-42F518B416C7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94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208" y="4407408"/>
            <a:ext cx="7772943" cy="1362097"/>
          </a:xfrm>
        </p:spPr>
        <p:txBody>
          <a:bodyPr/>
          <a:lstStyle>
            <a:lvl1pPr algn="l">
              <a:defRPr sz="35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208" y="2907058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398928" indent="0">
              <a:buNone/>
              <a:defRPr sz="1700"/>
            </a:lvl2pPr>
            <a:lvl3pPr marL="797865" indent="0">
              <a:buNone/>
              <a:defRPr sz="1400"/>
            </a:lvl3pPr>
            <a:lvl4pPr marL="1196808" indent="0">
              <a:buNone/>
              <a:defRPr sz="1200"/>
            </a:lvl4pPr>
            <a:lvl5pPr marL="1595744" indent="0">
              <a:buNone/>
              <a:defRPr sz="1200"/>
            </a:lvl5pPr>
            <a:lvl6pPr marL="1994682" indent="0">
              <a:buNone/>
              <a:defRPr sz="1200"/>
            </a:lvl6pPr>
            <a:lvl7pPr marL="2393617" indent="0">
              <a:buNone/>
              <a:defRPr sz="1200"/>
            </a:lvl7pPr>
            <a:lvl8pPr marL="2792554" indent="0">
              <a:buNone/>
              <a:defRPr sz="1200"/>
            </a:lvl8pPr>
            <a:lvl9pPr marL="3191491" indent="0">
              <a:buNone/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5632C-D6D2-475D-A831-7DA01C4536B0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94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0010" y="1274297"/>
            <a:ext cx="3905477" cy="489692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5808" y="1274297"/>
            <a:ext cx="3906834" cy="489692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E6D9-B54D-4D29-A1AB-828B90D4248E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07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500" y="275017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474" y="1534880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8928" indent="0">
              <a:buNone/>
              <a:defRPr sz="1800" b="1"/>
            </a:lvl2pPr>
            <a:lvl3pPr marL="797865" indent="0">
              <a:buNone/>
              <a:defRPr sz="1700" b="1"/>
            </a:lvl3pPr>
            <a:lvl4pPr marL="1196808" indent="0">
              <a:buNone/>
              <a:defRPr sz="1400" b="1"/>
            </a:lvl4pPr>
            <a:lvl5pPr marL="1595744" indent="0">
              <a:buNone/>
              <a:defRPr sz="1400" b="1"/>
            </a:lvl5pPr>
            <a:lvl6pPr marL="1994682" indent="0">
              <a:buNone/>
              <a:defRPr sz="1400" b="1"/>
            </a:lvl6pPr>
            <a:lvl7pPr marL="2393617" indent="0">
              <a:buNone/>
              <a:defRPr sz="1400" b="1"/>
            </a:lvl7pPr>
            <a:lvl8pPr marL="2792554" indent="0">
              <a:buNone/>
              <a:defRPr sz="1400" b="1"/>
            </a:lvl8pPr>
            <a:lvl9pPr marL="3191491" indent="0">
              <a:buNone/>
              <a:defRPr sz="14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4" y="2174174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307" y="1534880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8928" indent="0">
              <a:buNone/>
              <a:defRPr sz="1800" b="1"/>
            </a:lvl2pPr>
            <a:lvl3pPr marL="797865" indent="0">
              <a:buNone/>
              <a:defRPr sz="1700" b="1"/>
            </a:lvl3pPr>
            <a:lvl4pPr marL="1196808" indent="0">
              <a:buNone/>
              <a:defRPr sz="1400" b="1"/>
            </a:lvl4pPr>
            <a:lvl5pPr marL="1595744" indent="0">
              <a:buNone/>
              <a:defRPr sz="1400" b="1"/>
            </a:lvl5pPr>
            <a:lvl6pPr marL="1994682" indent="0">
              <a:buNone/>
              <a:defRPr sz="1400" b="1"/>
            </a:lvl6pPr>
            <a:lvl7pPr marL="2393617" indent="0">
              <a:buNone/>
              <a:defRPr sz="1400" b="1"/>
            </a:lvl7pPr>
            <a:lvl8pPr marL="2792554" indent="0">
              <a:buNone/>
              <a:defRPr sz="1400" b="1"/>
            </a:lvl8pPr>
            <a:lvl9pPr marL="3191491" indent="0">
              <a:buNone/>
              <a:defRPr sz="14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307" y="2174174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E74EC-78A4-4C47-95E0-9B69DD3455EE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47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20F1B-6D52-401F-9913-23589FE96093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347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5D0C0-E543-40B1-B55A-6B60799188C7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5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>
                  <a:lumMod val="75000"/>
                </a:schemeClr>
              </a:buClr>
              <a:buFont typeface="Arial" pitchFamily="34" charset="0"/>
              <a:buChar char="■"/>
              <a:defRPr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75000"/>
                </a:schemeClr>
              </a:buClr>
              <a:buFont typeface="Arial" pitchFamily="34" charset="0"/>
              <a:buChar char="●"/>
              <a:defRPr>
                <a:latin typeface="Arial" pitchFamily="34" charset="0"/>
                <a:cs typeface="Arial" pitchFamily="34" charset="0"/>
              </a:defRPr>
            </a:lvl2pPr>
            <a:lvl3pPr>
              <a:buFont typeface="Symbol" pitchFamily="18" charset="2"/>
              <a:buChar char="-"/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95" y="273576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611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495" y="143556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398928" indent="0">
              <a:buNone/>
              <a:defRPr sz="1100"/>
            </a:lvl2pPr>
            <a:lvl3pPr marL="797865" indent="0">
              <a:buNone/>
              <a:defRPr sz="900"/>
            </a:lvl3pPr>
            <a:lvl4pPr marL="1196808" indent="0">
              <a:buNone/>
              <a:defRPr sz="800"/>
            </a:lvl4pPr>
            <a:lvl5pPr marL="1595744" indent="0">
              <a:buNone/>
              <a:defRPr sz="800"/>
            </a:lvl5pPr>
            <a:lvl6pPr marL="1994682" indent="0">
              <a:buNone/>
              <a:defRPr sz="800"/>
            </a:lvl6pPr>
            <a:lvl7pPr marL="2393617" indent="0">
              <a:buNone/>
              <a:defRPr sz="800"/>
            </a:lvl7pPr>
            <a:lvl8pPr marL="2792554" indent="0">
              <a:buNone/>
              <a:defRPr sz="800"/>
            </a:lvl8pPr>
            <a:lvl9pPr marL="3191491" indent="0">
              <a:buNone/>
              <a:defRPr sz="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58FBA-B9F2-4E00-A7C6-021964171725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869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900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900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398928" indent="0">
              <a:buNone/>
              <a:defRPr sz="2500"/>
            </a:lvl2pPr>
            <a:lvl3pPr marL="797865" indent="0">
              <a:buNone/>
              <a:defRPr sz="2100"/>
            </a:lvl3pPr>
            <a:lvl4pPr marL="1196808" indent="0">
              <a:buNone/>
              <a:defRPr sz="1800"/>
            </a:lvl4pPr>
            <a:lvl5pPr marL="1595744" indent="0">
              <a:buNone/>
              <a:defRPr sz="1800"/>
            </a:lvl5pPr>
            <a:lvl6pPr marL="1994682" indent="0">
              <a:buNone/>
              <a:defRPr sz="1800"/>
            </a:lvl6pPr>
            <a:lvl7pPr marL="2393617" indent="0">
              <a:buNone/>
              <a:defRPr sz="1800"/>
            </a:lvl7pPr>
            <a:lvl8pPr marL="2792554" indent="0">
              <a:buNone/>
              <a:defRPr sz="1800"/>
            </a:lvl8pPr>
            <a:lvl9pPr marL="3191491" indent="0">
              <a:buNone/>
              <a:defRPr sz="18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900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398928" indent="0">
              <a:buNone/>
              <a:defRPr sz="1100"/>
            </a:lvl2pPr>
            <a:lvl3pPr marL="797865" indent="0">
              <a:buNone/>
              <a:defRPr sz="900"/>
            </a:lvl3pPr>
            <a:lvl4pPr marL="1196808" indent="0">
              <a:buNone/>
              <a:defRPr sz="800"/>
            </a:lvl4pPr>
            <a:lvl5pPr marL="1595744" indent="0">
              <a:buNone/>
              <a:defRPr sz="800"/>
            </a:lvl5pPr>
            <a:lvl6pPr marL="1994682" indent="0">
              <a:buNone/>
              <a:defRPr sz="800"/>
            </a:lvl6pPr>
            <a:lvl7pPr marL="2393617" indent="0">
              <a:buNone/>
              <a:defRPr sz="800"/>
            </a:lvl7pPr>
            <a:lvl8pPr marL="2792554" indent="0">
              <a:buNone/>
              <a:defRPr sz="800"/>
            </a:lvl8pPr>
            <a:lvl9pPr marL="3191491" indent="0">
              <a:buNone/>
              <a:defRPr sz="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C942D-5CBC-48FC-B1D8-4E7883651817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20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46BF4-A34C-4433-B92F-62B8CA590766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86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1074" y="358553"/>
            <a:ext cx="1992784" cy="581266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0015" y="358553"/>
            <a:ext cx="5850748" cy="5812669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ED4B7-855A-4F93-8356-601585EA0DDC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5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23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3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06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60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1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67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2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87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27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49" indent="0">
              <a:buNone/>
              <a:defRPr sz="2000" b="1"/>
            </a:lvl2pPr>
            <a:lvl3pPr marL="910695" indent="0">
              <a:buNone/>
              <a:defRPr sz="1800" b="1"/>
            </a:lvl3pPr>
            <a:lvl4pPr marL="1366045" indent="0">
              <a:buNone/>
              <a:defRPr sz="1600" b="1"/>
            </a:lvl4pPr>
            <a:lvl5pPr marL="1821394" indent="0">
              <a:buNone/>
              <a:defRPr sz="1600" b="1"/>
            </a:lvl5pPr>
            <a:lvl6pPr marL="2276739" indent="0">
              <a:buNone/>
              <a:defRPr sz="1600" b="1"/>
            </a:lvl6pPr>
            <a:lvl7pPr marL="2732086" indent="0">
              <a:buNone/>
              <a:defRPr sz="1600" b="1"/>
            </a:lvl7pPr>
            <a:lvl8pPr marL="3187438" indent="0">
              <a:buNone/>
              <a:defRPr sz="1600" b="1"/>
            </a:lvl8pPr>
            <a:lvl9pPr marL="3642784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4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49" indent="0">
              <a:buNone/>
              <a:defRPr sz="2000" b="1"/>
            </a:lvl2pPr>
            <a:lvl3pPr marL="910695" indent="0">
              <a:buNone/>
              <a:defRPr sz="1800" b="1"/>
            </a:lvl3pPr>
            <a:lvl4pPr marL="1366045" indent="0">
              <a:buNone/>
              <a:defRPr sz="1600" b="1"/>
            </a:lvl4pPr>
            <a:lvl5pPr marL="1821394" indent="0">
              <a:buNone/>
              <a:defRPr sz="1600" b="1"/>
            </a:lvl5pPr>
            <a:lvl6pPr marL="2276739" indent="0">
              <a:buNone/>
              <a:defRPr sz="1600" b="1"/>
            </a:lvl6pPr>
            <a:lvl7pPr marL="2732086" indent="0">
              <a:buNone/>
              <a:defRPr sz="1600" b="1"/>
            </a:lvl7pPr>
            <a:lvl8pPr marL="3187438" indent="0">
              <a:buNone/>
              <a:defRPr sz="1600" b="1"/>
            </a:lvl8pPr>
            <a:lvl9pPr marL="3642784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4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2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2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5349" indent="0">
              <a:buNone/>
              <a:defRPr sz="1200"/>
            </a:lvl2pPr>
            <a:lvl3pPr marL="910695" indent="0">
              <a:buNone/>
              <a:defRPr sz="1000"/>
            </a:lvl3pPr>
            <a:lvl4pPr marL="1366045" indent="0">
              <a:buNone/>
              <a:defRPr sz="900"/>
            </a:lvl4pPr>
            <a:lvl5pPr marL="1821394" indent="0">
              <a:buNone/>
              <a:defRPr sz="900"/>
            </a:lvl5pPr>
            <a:lvl6pPr marL="2276739" indent="0">
              <a:buNone/>
              <a:defRPr sz="900"/>
            </a:lvl6pPr>
            <a:lvl7pPr marL="2732086" indent="0">
              <a:buNone/>
              <a:defRPr sz="900"/>
            </a:lvl7pPr>
            <a:lvl8pPr marL="3187438" indent="0">
              <a:buNone/>
              <a:defRPr sz="900"/>
            </a:lvl8pPr>
            <a:lvl9pPr marL="3642784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5349" indent="0">
              <a:buNone/>
              <a:defRPr sz="2800"/>
            </a:lvl2pPr>
            <a:lvl3pPr marL="910695" indent="0">
              <a:buNone/>
              <a:defRPr sz="2400"/>
            </a:lvl3pPr>
            <a:lvl4pPr marL="1366045" indent="0">
              <a:buNone/>
              <a:defRPr sz="2000"/>
            </a:lvl4pPr>
            <a:lvl5pPr marL="1821394" indent="0">
              <a:buNone/>
              <a:defRPr sz="2000"/>
            </a:lvl5pPr>
            <a:lvl6pPr marL="2276739" indent="0">
              <a:buNone/>
              <a:defRPr sz="2000"/>
            </a:lvl6pPr>
            <a:lvl7pPr marL="2732086" indent="0">
              <a:buNone/>
              <a:defRPr sz="2000"/>
            </a:lvl7pPr>
            <a:lvl8pPr marL="3187438" indent="0">
              <a:buNone/>
              <a:defRPr sz="2000"/>
            </a:lvl8pPr>
            <a:lvl9pPr marL="3642784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5349" indent="0">
              <a:buNone/>
              <a:defRPr sz="1200"/>
            </a:lvl2pPr>
            <a:lvl3pPr marL="910695" indent="0">
              <a:buNone/>
              <a:defRPr sz="1000"/>
            </a:lvl3pPr>
            <a:lvl4pPr marL="1366045" indent="0">
              <a:buNone/>
              <a:defRPr sz="900"/>
            </a:lvl4pPr>
            <a:lvl5pPr marL="1821394" indent="0">
              <a:buNone/>
              <a:defRPr sz="900"/>
            </a:lvl5pPr>
            <a:lvl6pPr marL="2276739" indent="0">
              <a:buNone/>
              <a:defRPr sz="900"/>
            </a:lvl6pPr>
            <a:lvl7pPr marL="2732086" indent="0">
              <a:buNone/>
              <a:defRPr sz="900"/>
            </a:lvl7pPr>
            <a:lvl8pPr marL="3187438" indent="0">
              <a:buNone/>
              <a:defRPr sz="900"/>
            </a:lvl8pPr>
            <a:lvl9pPr marL="3642784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2.wmf"/><Relationship Id="rId14" Type="http://schemas.openxmlformats.org/officeDocument/2006/relationships/image" Target="../media/image3.jpeg"/><Relationship Id="rId15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072" tIns="45536" rIns="91072" bIns="45536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072" tIns="45536" rIns="91072" bIns="45536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1" y="6356373"/>
            <a:ext cx="2133600" cy="365125"/>
          </a:xfrm>
          <a:prstGeom prst="rect">
            <a:avLst/>
          </a:prstGeom>
        </p:spPr>
        <p:txBody>
          <a:bodyPr vert="horz" lIns="91072" tIns="45536" rIns="91072" bIns="4553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AT" smtClean="0"/>
              <a:t>Ludwig Pfleger, EIOPA CCPFI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3" y="6356373"/>
            <a:ext cx="2895600" cy="365125"/>
          </a:xfrm>
          <a:prstGeom prst="rect">
            <a:avLst/>
          </a:prstGeom>
        </p:spPr>
        <p:txBody>
          <a:bodyPr vert="horz" lIns="91072" tIns="45536" rIns="91072" bIns="4553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73"/>
            <a:ext cx="2133600" cy="365125"/>
          </a:xfrm>
          <a:prstGeom prst="rect">
            <a:avLst/>
          </a:prstGeom>
        </p:spPr>
        <p:txBody>
          <a:bodyPr vert="horz" lIns="91072" tIns="45536" rIns="91072" bIns="4553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FEF7B1F-F0AB-453D-B83C-5CE2366EB2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06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1509" indent="-341509" algn="l" defTabSz="9106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39940" indent="-284598" algn="l" defTabSz="9106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38370" indent="-227674" algn="l" defTabSz="9106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3719" indent="-227674" algn="l" defTabSz="9106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49069" indent="-227674" algn="l" defTabSz="9106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4415" indent="-227674" algn="l" defTabSz="9106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9763" indent="-227674" algn="l" defTabSz="9106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5111" indent="-227674" algn="l" defTabSz="9106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0460" indent="-227674" algn="l" defTabSz="9106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349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695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045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394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739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086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7438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2784" algn="l" defTabSz="910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493230" y="358523"/>
            <a:ext cx="7080627" cy="91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5" tIns="45508" rIns="91015" bIns="45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30" y="1274297"/>
            <a:ext cx="7942629" cy="4896925"/>
          </a:xfrm>
          <a:prstGeom prst="rect">
            <a:avLst/>
          </a:prstGeom>
          <a:solidFill>
            <a:srgbClr val="EDEDE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015" tIns="45508" rIns="91015" bIns="45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0145" y="6211509"/>
            <a:ext cx="2523560" cy="3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5" tIns="45508" rIns="91015" bIns="45508" numCol="1" anchor="ctr" anchorCtr="0" compatLnSpc="1">
            <a:prstTxWarp prst="textNoShape">
              <a:avLst/>
            </a:prstTxWarp>
          </a:bodyPr>
          <a:lstStyle>
            <a:lvl1pPr defTabSz="910074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570" y="6237427"/>
            <a:ext cx="3111349" cy="2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5" tIns="45508" rIns="91015" bIns="45508" numCol="1" anchor="t" anchorCtr="0" compatLnSpc="1">
            <a:prstTxWarp prst="textNoShape">
              <a:avLst/>
            </a:prstTxWarp>
          </a:bodyPr>
          <a:lstStyle>
            <a:lvl1pPr algn="ctr" defTabSz="910074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39896" y="6210068"/>
            <a:ext cx="2133962" cy="28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5" tIns="45508" rIns="91015" bIns="45508" numCol="1" anchor="t" anchorCtr="0" compatLnSpc="1">
            <a:prstTxWarp prst="textNoShape">
              <a:avLst/>
            </a:prstTxWarp>
          </a:bodyPr>
          <a:lstStyle>
            <a:lvl1pPr algn="r" defTabSz="910074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4BEB11-D829-4D4B-81FA-40B520F3044F}" type="slidenum">
              <a:rPr lang="de-A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  <p:pic>
        <p:nvPicPr>
          <p:cNvPr id="1032" name="Picture 8" descr="FMA_klei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1239" y="358527"/>
            <a:ext cx="701818" cy="42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042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398928"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797865"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196808"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595744" algn="r" defTabSz="910074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0753" indent="-340753" algn="l" defTabSz="910074" rtl="0" fontAlgn="base">
        <a:lnSpc>
          <a:spcPct val="120000"/>
        </a:lnSpc>
        <a:spcBef>
          <a:spcPct val="20000"/>
        </a:spcBef>
        <a:spcAft>
          <a:spcPct val="0"/>
        </a:spcAft>
        <a:buBlip>
          <a:blip r:embed="rId14"/>
        </a:buBlip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39696" indent="-283968" algn="l" defTabSz="910074" rtl="0" fontAlgn="base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defRPr sz="1800">
          <a:solidFill>
            <a:schemeClr val="tx1"/>
          </a:solidFill>
          <a:latin typeface="+mn-lt"/>
        </a:defRPr>
      </a:lvl2pPr>
      <a:lvl3pPr marL="1137245" indent="-227170" algn="l" defTabSz="910074" rtl="0" fontAlgn="base">
        <a:lnSpc>
          <a:spcPct val="120000"/>
        </a:lnSpc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3pPr>
      <a:lvl4pPr marL="1592976" indent="-227170" algn="l" defTabSz="910074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47316" indent="-227170" algn="l" defTabSz="91007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46252" indent="-227170" algn="l" defTabSz="91007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45186" indent="-227170" algn="l" defTabSz="91007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44126" indent="-227170" algn="l" defTabSz="91007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43065" indent="-227170" algn="l" defTabSz="91007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398928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797865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96808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595744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994682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617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792554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191491" algn="l" defTabSz="79786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hyperlink" Target="mailto:ludwig.pfleger@fma.gv.a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342839" indent="-342839">
              <a:lnSpc>
                <a:spcPct val="150000"/>
              </a:lnSpc>
            </a:pPr>
            <a:r>
              <a:rPr lang="en-US" sz="2800" b="1" dirty="0">
                <a:latin typeface="Arial"/>
                <a:ea typeface="Calibri"/>
              </a:rPr>
              <a:t>   Distribution of insurance products and enhanced consumer protection:</a:t>
            </a:r>
            <a:br>
              <a:rPr lang="en-US" sz="2800" b="1" dirty="0">
                <a:latin typeface="Arial"/>
                <a:ea typeface="Calibri"/>
              </a:rPr>
            </a:br>
            <a:r>
              <a:rPr lang="en-US" sz="2400" b="1" dirty="0">
                <a:solidFill>
                  <a:srgbClr val="FF6600"/>
                </a:solidFill>
                <a:latin typeface="Arial"/>
                <a:ea typeface="Calibri"/>
              </a:rPr>
              <a:t>the new EU legislation - a balanced regulatory and supervisory approach?</a:t>
            </a:r>
            <a:r>
              <a:rPr lang="en-US" sz="2400" dirty="0">
                <a:latin typeface="Arial"/>
                <a:ea typeface="Calibri"/>
              </a:rPr>
              <a:t> </a:t>
            </a:r>
            <a:r>
              <a:rPr lang="de-DE" sz="2800" dirty="0">
                <a:latin typeface="Times New Roman"/>
                <a:ea typeface="Times New Roman"/>
              </a:rPr>
              <a:t/>
            </a:r>
            <a:br>
              <a:rPr lang="de-DE" sz="2800" dirty="0">
                <a:latin typeface="Times New Roman"/>
                <a:ea typeface="Times New Roman"/>
              </a:rPr>
            </a:br>
            <a:endParaRPr lang="en-US" sz="2800" b="1" dirty="0"/>
          </a:p>
        </p:txBody>
      </p:sp>
      <p:sp>
        <p:nvSpPr>
          <p:cNvPr id="5" name="Rechteck 4"/>
          <p:cNvSpPr/>
          <p:nvPr/>
        </p:nvSpPr>
        <p:spPr>
          <a:xfrm>
            <a:off x="679239" y="5612221"/>
            <a:ext cx="7848872" cy="1202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r>
              <a:rPr lang="en-US" dirty="0" smtClean="0"/>
              <a:t>Ludwig Pfleger</a:t>
            </a:r>
          </a:p>
          <a:p>
            <a:r>
              <a:rPr lang="en-US" dirty="0" smtClean="0"/>
              <a:t>Chair of EIOPA CCPFI                                                                          Vienna, Nov.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</a:rPr>
              <a:t>product intervention</a:t>
            </a:r>
            <a:br>
              <a:rPr lang="en-US" sz="2400" b="1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Art. 16 </a:t>
            </a:r>
            <a:r>
              <a:rPr lang="en-US" sz="1600" b="1" dirty="0" smtClean="0">
                <a:solidFill>
                  <a:srgbClr val="000000"/>
                </a:solidFill>
              </a:rPr>
              <a:t>&amp; 17 PRIIPS </a:t>
            </a:r>
            <a:r>
              <a:rPr lang="en-US" sz="1600" b="1" dirty="0">
                <a:solidFill>
                  <a:srgbClr val="000000"/>
                </a:solidFill>
              </a:rPr>
              <a:t>Regulation</a:t>
            </a:r>
            <a:endParaRPr lang="en-US" sz="1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EIOPA</a:t>
            </a:r>
            <a:r>
              <a:rPr lang="de-DE" dirty="0" smtClean="0"/>
              <a:t> </a:t>
            </a:r>
            <a:r>
              <a:rPr lang="en-US" dirty="0"/>
              <a:t>(</a:t>
            </a:r>
            <a:r>
              <a:rPr lang="en-US" dirty="0" smtClean="0"/>
              <a:t>temporarily) and </a:t>
            </a:r>
            <a:r>
              <a:rPr lang="en-US" b="1" dirty="0" smtClean="0"/>
              <a:t>NCAs</a:t>
            </a:r>
            <a:r>
              <a:rPr lang="en-US" dirty="0" smtClean="0"/>
              <a:t> may prohibit or restrict, if necessary on a precautionary basis,</a:t>
            </a:r>
          </a:p>
          <a:p>
            <a:pPr marL="342839" indent="-342839">
              <a:buFont typeface="+mj-lt"/>
              <a:buAutoNum type="alphaLcParenR"/>
            </a:pPr>
            <a:r>
              <a:rPr lang="en-US" sz="1600" i="1" dirty="0"/>
              <a:t>the marketing, distribution or sale of certain IBIPs or IBIPs with certain specified features, or</a:t>
            </a:r>
          </a:p>
          <a:p>
            <a:pPr marL="342839" indent="-342839">
              <a:buFont typeface="+mj-lt"/>
              <a:buAutoNum type="alphaLcParenR"/>
            </a:pPr>
            <a:r>
              <a:rPr lang="en-US" sz="1600" i="1" dirty="0"/>
              <a:t>a type of financial activity or practice of an insurance or reinsurance undertaking</a:t>
            </a:r>
          </a:p>
          <a:p>
            <a:pPr marL="0" indent="0">
              <a:buNone/>
            </a:pPr>
            <a:endParaRPr lang="en-US" sz="1600" i="1" dirty="0"/>
          </a:p>
          <a:p>
            <a:r>
              <a:rPr lang="en-US" dirty="0" smtClean="0"/>
              <a:t>Conditions</a:t>
            </a:r>
          </a:p>
          <a:p>
            <a:pPr marL="399979" indent="-399979">
              <a:buFont typeface="+mj-lt"/>
              <a:buAutoNum type="romanLcPeriod"/>
            </a:pPr>
            <a:r>
              <a:rPr lang="en-US" sz="1600" b="1" i="1" dirty="0"/>
              <a:t>significant investor protection concern </a:t>
            </a:r>
            <a:r>
              <a:rPr lang="en-US" sz="1600" i="1" dirty="0"/>
              <a:t>or</a:t>
            </a:r>
          </a:p>
          <a:p>
            <a:pPr marL="399979" indent="-399979">
              <a:buFont typeface="+mj-lt"/>
              <a:buAutoNum type="romanLcPeriod"/>
            </a:pPr>
            <a:r>
              <a:rPr lang="en-US" sz="1600" i="1" dirty="0"/>
              <a:t>threat to the orderly functioning and integrity of financial markets or</a:t>
            </a:r>
          </a:p>
          <a:p>
            <a:pPr marL="399979" indent="-399979">
              <a:buFont typeface="+mj-lt"/>
              <a:buAutoNum type="romanLcPeriod"/>
            </a:pPr>
            <a:r>
              <a:rPr lang="en-US" sz="1600" i="1" dirty="0"/>
              <a:t>threat to stability of the financial system</a:t>
            </a:r>
          </a:p>
          <a:p>
            <a:pPr marL="399979" indent="-399979">
              <a:buFont typeface="+mj-lt"/>
              <a:buAutoNum type="romanLcPeriod"/>
            </a:pPr>
            <a:r>
              <a:rPr lang="en-US" sz="1600" i="1" dirty="0"/>
              <a:t>threat is not addressed by regulatory requirements under Union Law</a:t>
            </a:r>
          </a:p>
          <a:p>
            <a:pPr marL="399979" indent="-399979">
              <a:buFont typeface="+mj-lt"/>
              <a:buAutoNum type="romanLcPeriod"/>
            </a:pPr>
            <a:r>
              <a:rPr lang="en-US" sz="1600" i="1" dirty="0"/>
              <a:t>NCAs have taken no or no adequate action</a:t>
            </a:r>
          </a:p>
          <a:p>
            <a:pPr marL="342839" indent="-342839">
              <a:buFont typeface="+mj-lt"/>
              <a:buAutoNum type="romanLcPeriod"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10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6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conclusions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386822"/>
              </p:ext>
            </p:extLst>
          </p:nvPr>
        </p:nvGraphicFramePr>
        <p:xfrm>
          <a:off x="539553" y="1268760"/>
          <a:ext cx="7942263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Ludwig Pfleger, EIOPA CCPFI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Vienna, Nov. 2016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6105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conclusions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6600"/>
                </a:solidFill>
              </a:rPr>
              <a:t>Balanced </a:t>
            </a:r>
            <a:r>
              <a:rPr lang="en-US" sz="2400" b="1" dirty="0" smtClean="0">
                <a:solidFill>
                  <a:srgbClr val="FF6600"/>
                </a:solidFill>
              </a:rPr>
              <a:t>holistic regulatory &amp; supervisory approach</a:t>
            </a:r>
            <a:r>
              <a:rPr lang="en-US" sz="2400" dirty="0">
                <a:solidFill>
                  <a:srgbClr val="FF6600"/>
                </a:solidFill>
              </a:rPr>
              <a:t>!</a:t>
            </a:r>
            <a:endParaRPr lang="en-US" sz="2400" dirty="0" smtClean="0">
              <a:solidFill>
                <a:srgbClr val="FF6600"/>
              </a:solidFill>
            </a:endParaRPr>
          </a:p>
          <a:p>
            <a:r>
              <a:rPr lang="en-US" sz="2400" dirty="0" smtClean="0"/>
              <a:t>4 </a:t>
            </a:r>
            <a:r>
              <a:rPr lang="en-US" sz="2400" dirty="0"/>
              <a:t>layers of consumer protection cover the whole product life cycle</a:t>
            </a:r>
          </a:p>
          <a:p>
            <a:pPr marL="457119" indent="-457119">
              <a:buFont typeface="+mj-lt"/>
              <a:buAutoNum type="arabicPeriod"/>
            </a:pPr>
            <a:r>
              <a:rPr lang="en-US" sz="2000" dirty="0"/>
              <a:t>Effective product governance</a:t>
            </a:r>
          </a:p>
          <a:p>
            <a:pPr marL="457119" indent="-457119">
              <a:buFont typeface="+mj-lt"/>
              <a:buAutoNum type="arabicPeriod"/>
            </a:pPr>
            <a:r>
              <a:rPr lang="en-US" sz="2000" dirty="0"/>
              <a:t>Improved disclosure &amp; effectively regulated selling practices</a:t>
            </a:r>
          </a:p>
          <a:p>
            <a:pPr marL="457119" indent="-457119">
              <a:buFont typeface="+mj-lt"/>
              <a:buAutoNum type="arabicPeriod"/>
            </a:pPr>
            <a:r>
              <a:rPr lang="en-US" sz="2000" dirty="0"/>
              <a:t>Effective product monitoring</a:t>
            </a:r>
          </a:p>
          <a:p>
            <a:pPr marL="457119" indent="-457119">
              <a:buFont typeface="+mj-lt"/>
              <a:buAutoNum type="arabicPeriod"/>
            </a:pPr>
            <a:r>
              <a:rPr lang="en-US" sz="2000" dirty="0"/>
              <a:t>Product intervention (warning and banning) as last resort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12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972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13</a:t>
            </a:fld>
            <a:endParaRPr lang="de-AT">
              <a:solidFill>
                <a:srgbClr val="000000"/>
              </a:solidFill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683568" y="4221088"/>
            <a:ext cx="3384376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numCol="1" rtlCol="0" anchor="t" anchorCtr="0" compatLnSpc="1">
            <a:prstTxWarp prst="textNoShape">
              <a:avLst/>
            </a:prstTxWarp>
          </a:bodyPr>
          <a:lstStyle/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pitchFamily="34" charset="0"/>
              </a:rPr>
              <a:t>Dr. Ludwig Pfleger</a:t>
            </a:r>
          </a:p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pitchFamily="34" charset="0"/>
              </a:rPr>
              <a:t>Chair of EIOPA CCPFI</a:t>
            </a:r>
          </a:p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</a:rPr>
              <a:t>Austrian Financial Market Authority</a:t>
            </a:r>
          </a:p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</a:rPr>
              <a:t>A-1090 Wien, Otto-Wagner-</a:t>
            </a:r>
            <a:r>
              <a:rPr lang="en-US" sz="1400" dirty="0" err="1">
                <a:latin typeface="Arial" pitchFamily="34" charset="0"/>
              </a:rPr>
              <a:t>Platz</a:t>
            </a:r>
            <a:r>
              <a:rPr lang="en-US" sz="1400" dirty="0">
                <a:latin typeface="Arial" pitchFamily="34" charset="0"/>
              </a:rPr>
              <a:t> 5</a:t>
            </a:r>
          </a:p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</a:rPr>
              <a:t>Phone: (+43-1)24959-2209</a:t>
            </a:r>
          </a:p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</a:rPr>
              <a:t>E-mail: </a:t>
            </a:r>
            <a:r>
              <a:rPr lang="en-US" sz="1400" dirty="0">
                <a:latin typeface="Arial" pitchFamily="34" charset="0"/>
                <a:hlinkClick r:id="rId2"/>
              </a:rPr>
              <a:t>ludwig.pfleger@fma.gv.at</a:t>
            </a:r>
            <a:r>
              <a:rPr lang="en-US" sz="1400" dirty="0">
                <a:latin typeface="Arial" pitchFamily="34" charset="0"/>
              </a:rPr>
              <a:t> </a:t>
            </a:r>
          </a:p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683569" y="1988840"/>
            <a:ext cx="7488832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numCol="1" rtlCol="0" anchor="t" anchorCtr="0" compatLnSpc="1">
            <a:prstTxWarp prst="textNoShape">
              <a:avLst/>
            </a:prstTxWarp>
          </a:bodyPr>
          <a:lstStyle/>
          <a:p>
            <a:pPr algn="ctr" defTabSz="1042804" fontAlgn="base">
              <a:spcBef>
                <a:spcPct val="0"/>
              </a:spcBef>
              <a:spcAft>
                <a:spcPct val="0"/>
              </a:spcAft>
            </a:pPr>
            <a:endParaRPr lang="en-US" sz="2100" dirty="0">
              <a:latin typeface="Arial" pitchFamily="34" charset="0"/>
            </a:endParaRPr>
          </a:p>
          <a:p>
            <a:pPr algn="ctr"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latin typeface="Arial" pitchFamily="34" charset="0"/>
              </a:rPr>
              <a:t>Thank you for your attention!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</a:t>
            </a:r>
            <a:endParaRPr lang="en-US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EC consumer protection package</a:t>
            </a:r>
          </a:p>
          <a:p>
            <a:r>
              <a:rPr lang="en-US" sz="3200" b="1" dirty="0" smtClean="0"/>
              <a:t>product </a:t>
            </a:r>
            <a:r>
              <a:rPr lang="en-US" sz="3200" b="1" dirty="0"/>
              <a:t>life cycle</a:t>
            </a:r>
          </a:p>
          <a:p>
            <a:r>
              <a:rPr lang="en-US" sz="3200" b="1" dirty="0"/>
              <a:t>EIOPA /</a:t>
            </a:r>
            <a:r>
              <a:rPr lang="en-US" sz="3200" b="1" dirty="0" smtClean="0"/>
              <a:t> NCAs - regulatory </a:t>
            </a:r>
            <a:r>
              <a:rPr lang="en-US" sz="3200" b="1" dirty="0"/>
              <a:t>&amp; supervisory </a:t>
            </a:r>
            <a:r>
              <a:rPr lang="en-US" sz="3200" b="1" dirty="0" smtClean="0"/>
              <a:t>approach</a:t>
            </a:r>
            <a:endParaRPr lang="en-US" sz="3200" b="1" dirty="0"/>
          </a:p>
          <a:p>
            <a:r>
              <a:rPr lang="en-US" sz="3200" b="1" dirty="0"/>
              <a:t>conclusions</a:t>
            </a:r>
          </a:p>
          <a:p>
            <a:endParaRPr lang="de-DE" sz="3200" b="1" dirty="0"/>
          </a:p>
          <a:p>
            <a:pPr marL="0" indent="0">
              <a:buNone/>
            </a:pPr>
            <a:endParaRPr lang="de-DE" sz="32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 dirty="0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>
                <a:solidFill>
                  <a:srgbClr val="000000"/>
                </a:solidFill>
              </a:rPr>
              <a:t>Vienna, Nov. 2016</a:t>
            </a:r>
            <a:endParaRPr lang="de-AT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2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633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1230" y="358523"/>
            <a:ext cx="7942628" cy="915744"/>
          </a:xfrm>
        </p:spPr>
        <p:txBody>
          <a:bodyPr/>
          <a:lstStyle/>
          <a:p>
            <a:r>
              <a:rPr lang="en-GB" sz="2500" b="1" dirty="0" smtClean="0"/>
              <a:t>Consumer protection package</a:t>
            </a:r>
            <a:br>
              <a:rPr lang="en-GB" sz="2500" b="1" dirty="0" smtClean="0"/>
            </a:br>
            <a:r>
              <a:rPr lang="en-GB" sz="2500" b="1" dirty="0" smtClean="0"/>
              <a:t> in financial services</a:t>
            </a:r>
            <a:r>
              <a:rPr lang="de-DE" sz="2500" b="1" dirty="0"/>
              <a:t/>
            </a:r>
            <a:br>
              <a:rPr lang="de-DE" sz="2500" b="1" dirty="0"/>
            </a:br>
            <a:endParaRPr lang="de-DE" sz="2500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0143" y="6211509"/>
            <a:ext cx="2955090" cy="352763"/>
          </a:xfrm>
        </p:spPr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 dirty="0">
              <a:solidFill>
                <a:srgbClr val="000000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 dirty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E6D9-B54D-4D29-A1AB-828B90D4248E}" type="slidenum">
              <a:rPr lang="de-AT" smtClean="0">
                <a:solidFill>
                  <a:srgbClr val="000000"/>
                </a:solidFill>
              </a:rPr>
              <a:pPr/>
              <a:t>3</a:t>
            </a:fld>
            <a:endParaRPr lang="de-AT">
              <a:solidFill>
                <a:srgbClr val="000000"/>
              </a:solidFill>
            </a:endParaRP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600039" y="1268770"/>
            <a:ext cx="7942629" cy="4896925"/>
          </a:xfrm>
        </p:spPr>
        <p:txBody>
          <a:bodyPr>
            <a:normAutofit/>
          </a:bodyPr>
          <a:lstStyle/>
          <a:p>
            <a:pPr>
              <a:buNone/>
            </a:pPr>
            <a:endParaRPr lang="de-AT" sz="2800" dirty="0"/>
          </a:p>
          <a:p>
            <a:pPr>
              <a:buNone/>
            </a:pPr>
            <a:endParaRPr lang="de-AT" sz="1900" dirty="0"/>
          </a:p>
          <a:p>
            <a:endParaRPr lang="de-DE" sz="1900" b="1" dirty="0"/>
          </a:p>
          <a:p>
            <a:endParaRPr lang="de-DE" sz="1900" b="1" dirty="0"/>
          </a:p>
          <a:p>
            <a:endParaRPr lang="de-DE" sz="1900" b="1" dirty="0"/>
          </a:p>
          <a:p>
            <a:endParaRPr lang="de-DE" sz="1900" b="1" dirty="0"/>
          </a:p>
          <a:p>
            <a:pPr marL="0" indent="0">
              <a:buNone/>
            </a:pPr>
            <a:endParaRPr lang="de-DE" sz="1900" b="1" dirty="0"/>
          </a:p>
          <a:p>
            <a:r>
              <a:rPr lang="en-GB" sz="1900" dirty="0" smtClean="0"/>
              <a:t>Enhancing investor protection</a:t>
            </a:r>
          </a:p>
          <a:p>
            <a:r>
              <a:rPr lang="en-GB" sz="1900" dirty="0" smtClean="0"/>
              <a:t>Improving transparency</a:t>
            </a:r>
          </a:p>
          <a:p>
            <a:r>
              <a:rPr lang="en-GB" sz="1900" dirty="0" smtClean="0"/>
              <a:t>Handling of conflicts of interest</a:t>
            </a:r>
          </a:p>
          <a:p>
            <a:r>
              <a:rPr lang="en-GB" sz="1900" dirty="0" smtClean="0"/>
              <a:t>Level playing field</a:t>
            </a:r>
          </a:p>
          <a:p>
            <a:pPr>
              <a:buNone/>
            </a:pPr>
            <a:endParaRPr lang="de-AT" sz="1900" dirty="0"/>
          </a:p>
        </p:txBody>
      </p:sp>
      <p:sp>
        <p:nvSpPr>
          <p:cNvPr id="12" name="Ellipse 11"/>
          <p:cNvSpPr/>
          <p:nvPr/>
        </p:nvSpPr>
        <p:spPr>
          <a:xfrm>
            <a:off x="5940152" y="1628801"/>
            <a:ext cx="2304256" cy="2016224"/>
          </a:xfrm>
          <a:prstGeom prst="ellipse">
            <a:avLst/>
          </a:prstGeom>
          <a:solidFill>
            <a:srgbClr val="FF6600">
              <a:alpha val="8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0912" tIns="45456" rIns="90912" bIns="45456" rtlCol="0" anchor="ctr"/>
          <a:lstStyle/>
          <a:p>
            <a:pPr algn="ctr" defTabSz="797090"/>
            <a:r>
              <a:rPr lang="de-AT" sz="2800" b="1" dirty="0">
                <a:solidFill>
                  <a:srgbClr val="000000"/>
                </a:solidFill>
              </a:rPr>
              <a:t>PRIIPs</a:t>
            </a:r>
            <a:endParaRPr lang="de-DE" sz="2800" b="1" dirty="0">
              <a:solidFill>
                <a:srgbClr val="000000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995936" y="1412776"/>
            <a:ext cx="1656184" cy="1368152"/>
          </a:xfrm>
          <a:prstGeom prst="ellipse">
            <a:avLst/>
          </a:prstGeom>
          <a:solidFill>
            <a:srgbClr val="BBE0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12" tIns="45456" rIns="90912" bIns="45456" rtlCol="0" anchor="ctr"/>
          <a:lstStyle/>
          <a:p>
            <a:pPr algn="ctr" defTabSz="797090"/>
            <a:endParaRPr lang="de-AT" sz="1900" b="1" dirty="0" smtClean="0">
              <a:solidFill>
                <a:srgbClr val="000000"/>
              </a:solidFill>
            </a:endParaRPr>
          </a:p>
          <a:p>
            <a:pPr algn="ctr" defTabSz="797090"/>
            <a:r>
              <a:rPr lang="de-AT" sz="2400" b="1" dirty="0" smtClean="0">
                <a:solidFill>
                  <a:srgbClr val="000000"/>
                </a:solidFill>
              </a:rPr>
              <a:t>IDD</a:t>
            </a:r>
            <a:endParaRPr lang="de-AT" sz="2400" b="1" dirty="0">
              <a:solidFill>
                <a:srgbClr val="000000"/>
              </a:solidFill>
            </a:endParaRPr>
          </a:p>
          <a:p>
            <a:pPr algn="ctr" defTabSz="797090"/>
            <a:endParaRPr lang="de-DE" sz="1900" b="1" dirty="0">
              <a:solidFill>
                <a:srgbClr val="00000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907704" y="2060851"/>
            <a:ext cx="1656184" cy="151216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12" tIns="45456" rIns="90912" bIns="45456" rtlCol="0" anchor="ctr"/>
          <a:lstStyle/>
          <a:p>
            <a:pPr algn="ctr" defTabSz="797090"/>
            <a:r>
              <a:rPr lang="de-AT" b="1" dirty="0">
                <a:solidFill>
                  <a:schemeClr val="tx1"/>
                </a:solidFill>
              </a:rPr>
              <a:t>UCITS V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995937" y="2852938"/>
            <a:ext cx="1656184" cy="1512167"/>
          </a:xfrm>
          <a:prstGeom prst="ellipse">
            <a:avLst/>
          </a:prstGeom>
          <a:solidFill>
            <a:srgbClr val="BBE0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12" tIns="45456" rIns="90912" bIns="45456" rtlCol="0" anchor="ctr"/>
          <a:lstStyle/>
          <a:p>
            <a:pPr algn="ctr" defTabSz="797090"/>
            <a:r>
              <a:rPr lang="de-AT" sz="1900" b="1" dirty="0" err="1">
                <a:solidFill>
                  <a:srgbClr val="000000"/>
                </a:solidFill>
              </a:rPr>
              <a:t>MiFID</a:t>
            </a:r>
            <a:r>
              <a:rPr lang="de-AT" sz="1900" b="1" dirty="0">
                <a:solidFill>
                  <a:srgbClr val="000000"/>
                </a:solidFill>
              </a:rPr>
              <a:t> II</a:t>
            </a:r>
            <a:endParaRPr lang="de-DE" sz="19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4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product life cycle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4</a:t>
            </a:fld>
            <a:endParaRPr lang="de-AT">
              <a:solidFill>
                <a:srgbClr val="000000"/>
              </a:solidFill>
            </a:endParaRPr>
          </a:p>
        </p:txBody>
      </p:sp>
      <p:graphicFrame>
        <p:nvGraphicFramePr>
          <p:cNvPr id="12" name="Diagramm 11"/>
          <p:cNvGraphicFramePr/>
          <p:nvPr/>
        </p:nvGraphicFramePr>
        <p:xfrm>
          <a:off x="1524001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2826129277"/>
              </p:ext>
            </p:extLst>
          </p:nvPr>
        </p:nvGraphicFramePr>
        <p:xfrm>
          <a:off x="1524001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15" name="Rechteck 14"/>
          <p:cNvSpPr/>
          <p:nvPr/>
        </p:nvSpPr>
        <p:spPr bwMode="auto">
          <a:xfrm>
            <a:off x="611561" y="1052736"/>
            <a:ext cx="7920880" cy="324036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24" tIns="45712" rIns="91424" bIns="45712" numCol="1" rtlCol="0" anchor="t" anchorCtr="0" compatLnSpc="1">
            <a:prstTxWarp prst="textNoShape">
              <a:avLst/>
            </a:prstTxWarp>
          </a:bodyPr>
          <a:lstStyle/>
          <a:p>
            <a:pPr algn="ctr"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</a:rPr>
              <a:t>product oversight and governance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611561" y="4293096"/>
            <a:ext cx="7920880" cy="18722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24" tIns="45712" rIns="91424" bIns="45712" numCol="1" rtlCol="0" anchor="t" anchorCtr="0" compatLnSpc="1">
            <a:prstTxWarp prst="textNoShape">
              <a:avLst/>
            </a:prstTxWarp>
          </a:bodyPr>
          <a:lstStyle/>
          <a:p>
            <a:pPr algn="ctr" defTabSz="1042804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Arial" pitchFamily="34" charset="0"/>
              </a:rPr>
              <a:t>p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</a:rPr>
              <a:t>oint of sale</a:t>
            </a:r>
          </a:p>
        </p:txBody>
      </p:sp>
      <p:grpSp>
        <p:nvGrpSpPr>
          <p:cNvPr id="20" name="Gruppierung 19"/>
          <p:cNvGrpSpPr/>
          <p:nvPr/>
        </p:nvGrpSpPr>
        <p:grpSpPr>
          <a:xfrm>
            <a:off x="6084169" y="2700186"/>
            <a:ext cx="2304256" cy="1232871"/>
            <a:chOff x="4804076" y="1657670"/>
            <a:chExt cx="2280298" cy="811861"/>
          </a:xfrm>
          <a:scene3d>
            <a:camera prst="orthographicFront"/>
            <a:lightRig rig="flat" dir="t"/>
          </a:scene3d>
        </p:grpSpPr>
        <p:sp>
          <p:nvSpPr>
            <p:cNvPr id="21" name="Abgerundetes Rechteck 20"/>
            <p:cNvSpPr/>
            <p:nvPr/>
          </p:nvSpPr>
          <p:spPr>
            <a:xfrm>
              <a:off x="4804076" y="1663422"/>
              <a:ext cx="2280298" cy="806109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Abgerundetes Rechteck 4"/>
            <p:cNvSpPr/>
            <p:nvPr/>
          </p:nvSpPr>
          <p:spPr>
            <a:xfrm>
              <a:off x="4845742" y="1657670"/>
              <a:ext cx="2196966" cy="77019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6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i="1" dirty="0"/>
                <a:t>distribution</a:t>
              </a:r>
              <a:r>
                <a:rPr lang="en-US" sz="2000" i="1" dirty="0"/>
                <a:t> </a:t>
              </a:r>
              <a:r>
                <a:rPr lang="en-US" sz="2000" b="1" i="1" dirty="0"/>
                <a:t>strategy</a:t>
              </a:r>
            </a:p>
          </p:txBody>
        </p:sp>
      </p:grpSp>
      <p:sp>
        <p:nvSpPr>
          <p:cNvPr id="24" name="Abgerundetes Rechteck 23"/>
          <p:cNvSpPr/>
          <p:nvPr/>
        </p:nvSpPr>
        <p:spPr>
          <a:xfrm>
            <a:off x="3203848" y="1700808"/>
            <a:ext cx="2880320" cy="792088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algn="ctr"/>
            <a:r>
              <a:rPr lang="en-US" sz="2000" b="1" i="1" dirty="0"/>
              <a:t>development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899593" y="2708920"/>
            <a:ext cx="2304255" cy="1224135"/>
          </a:xfrm>
          <a:prstGeom prst="roundRect">
            <a:avLst/>
          </a:prstGeom>
          <a:solidFill>
            <a:srgbClr val="DAEDEF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algn="ctr"/>
            <a:r>
              <a:rPr lang="en-US" b="1" i="1" dirty="0" smtClean="0"/>
              <a:t>post sale monitoring</a:t>
            </a:r>
            <a:endParaRPr lang="en-US" b="1" i="1" dirty="0"/>
          </a:p>
        </p:txBody>
      </p:sp>
      <p:sp>
        <p:nvSpPr>
          <p:cNvPr id="30" name="Abgerundetes Rechteck 29"/>
          <p:cNvSpPr/>
          <p:nvPr/>
        </p:nvSpPr>
        <p:spPr>
          <a:xfrm rot="10800000" flipV="1">
            <a:off x="899588" y="4509120"/>
            <a:ext cx="2376269" cy="10801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algn="ctr"/>
            <a:endParaRPr lang="de-DE" b="1" dirty="0" smtClean="0"/>
          </a:p>
          <a:p>
            <a:pPr algn="ctr"/>
            <a:r>
              <a:rPr lang="en-US" b="1" i="1" dirty="0" smtClean="0"/>
              <a:t>selling practices</a:t>
            </a:r>
            <a:endParaRPr lang="en-US" b="1" i="1" dirty="0"/>
          </a:p>
        </p:txBody>
      </p:sp>
      <p:sp>
        <p:nvSpPr>
          <p:cNvPr id="33" name="Abgerundetes Rechteck 32"/>
          <p:cNvSpPr/>
          <p:nvPr/>
        </p:nvSpPr>
        <p:spPr>
          <a:xfrm rot="10800000" flipV="1">
            <a:off x="6084167" y="4509120"/>
            <a:ext cx="2232249" cy="10801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algn="ctr"/>
            <a:r>
              <a:rPr lang="de-DE" b="1" i="1" dirty="0" smtClean="0"/>
              <a:t>Information</a:t>
            </a:r>
          </a:p>
          <a:p>
            <a:pPr algn="ctr"/>
            <a:r>
              <a:rPr lang="en-US" b="1" i="1" dirty="0" smtClean="0"/>
              <a:t>requirements</a:t>
            </a:r>
            <a:endParaRPr lang="en-US" b="1" i="1" dirty="0"/>
          </a:p>
        </p:txBody>
      </p:sp>
      <p:sp>
        <p:nvSpPr>
          <p:cNvPr id="36" name="Nach links gekrümmter Pfeil 35"/>
          <p:cNvSpPr/>
          <p:nvPr/>
        </p:nvSpPr>
        <p:spPr bwMode="auto">
          <a:xfrm rot="21449448">
            <a:off x="5226853" y="2565316"/>
            <a:ext cx="863266" cy="1441933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numCol="1" rtlCol="0" anchor="t" anchorCtr="0" compatLnSpc="1">
            <a:prstTxWarp prst="textNoShape">
              <a:avLst/>
            </a:prstTxWarp>
          </a:bodyPr>
          <a:lstStyle/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endParaRPr lang="de-DE" sz="2100">
              <a:latin typeface="Arial" pitchFamily="34" charset="0"/>
            </a:endParaRPr>
          </a:p>
        </p:txBody>
      </p:sp>
      <p:sp>
        <p:nvSpPr>
          <p:cNvPr id="40" name="Nach links gekrümmter Pfeil 39"/>
          <p:cNvSpPr/>
          <p:nvPr/>
        </p:nvSpPr>
        <p:spPr bwMode="auto">
          <a:xfrm rot="10800000">
            <a:off x="3206891" y="2491972"/>
            <a:ext cx="934377" cy="1513750"/>
          </a:xfrm>
          <a:prstGeom prst="curvedLeftArrow">
            <a:avLst>
              <a:gd name="adj1" fmla="val 25000"/>
              <a:gd name="adj2" fmla="val 51235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numCol="1" rtlCol="0" anchor="t" anchorCtr="0" compatLnSpc="1">
            <a:prstTxWarp prst="textNoShape">
              <a:avLst/>
            </a:prstTxWarp>
          </a:bodyPr>
          <a:lstStyle/>
          <a:p>
            <a:pPr defTabSz="1042804" fontAlgn="base">
              <a:spcBef>
                <a:spcPct val="0"/>
              </a:spcBef>
              <a:spcAft>
                <a:spcPct val="0"/>
              </a:spcAft>
            </a:pPr>
            <a:endParaRPr lang="de-DE" sz="21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84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30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EIOPA</a:t>
            </a:r>
            <a:br>
              <a:rPr lang="de-DE" sz="2400" b="1" dirty="0"/>
            </a:br>
            <a:r>
              <a:rPr lang="en-US" sz="2400" b="1" dirty="0"/>
              <a:t>Regulatory &amp; supervisory approach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de-DE" dirty="0" smtClean="0"/>
              <a:t>„</a:t>
            </a:r>
            <a:r>
              <a:rPr lang="en-US" i="1" dirty="0" smtClean="0"/>
              <a:t>The Authority shall take a leading role in promoting transparency, simplicity and fairness in the market for consumer financial products or services across the internal market,...“ </a:t>
            </a:r>
            <a:r>
              <a:rPr lang="en-US" sz="1800" dirty="0"/>
              <a:t>(Art. 9 (1) EIOPA Regulation)</a:t>
            </a:r>
            <a:r>
              <a:rPr lang="en-US" sz="1800" i="1" dirty="0"/>
              <a:t> 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reviewing and coordinating </a:t>
            </a:r>
            <a:r>
              <a:rPr lang="en-US" b="1" dirty="0" smtClean="0"/>
              <a:t>financial literacy and education</a:t>
            </a:r>
          </a:p>
          <a:p>
            <a:r>
              <a:rPr lang="en-US" dirty="0" smtClean="0"/>
              <a:t>developing </a:t>
            </a:r>
            <a:r>
              <a:rPr lang="en-US" b="1" dirty="0" smtClean="0"/>
              <a:t>training standards </a:t>
            </a:r>
            <a:r>
              <a:rPr lang="en-US" dirty="0" smtClean="0"/>
              <a:t>for the industry</a:t>
            </a:r>
          </a:p>
          <a:p>
            <a:r>
              <a:rPr lang="en-US" dirty="0" smtClean="0"/>
              <a:t>contributing to the development of common </a:t>
            </a:r>
            <a:r>
              <a:rPr lang="en-US" b="1" dirty="0" smtClean="0"/>
              <a:t>disclosure rules</a:t>
            </a:r>
          </a:p>
          <a:p>
            <a:endParaRPr lang="en-US" b="1" dirty="0" smtClean="0"/>
          </a:p>
          <a:p>
            <a:r>
              <a:rPr lang="en-US" b="1" dirty="0" smtClean="0"/>
              <a:t>European model of an „average consumer“</a:t>
            </a:r>
            <a:endParaRPr lang="en-US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5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5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</a:rPr>
              <a:t>Regulatory &amp; supervisory approach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FF6600"/>
                </a:solidFill>
              </a:rPr>
              <a:t>To enable informed decision making by</a:t>
            </a:r>
            <a:r>
              <a:rPr lang="en-GB" dirty="0" smtClean="0">
                <a:solidFill>
                  <a:srgbClr val="FF6600"/>
                </a:solidFill>
              </a:rPr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(pre-contractual) information requirements</a:t>
            </a:r>
          </a:p>
          <a:p>
            <a:r>
              <a:rPr lang="en-GB" dirty="0" smtClean="0"/>
              <a:t>Enhanced transparency and additional basic information via a short standardized document!</a:t>
            </a:r>
          </a:p>
          <a:p>
            <a:r>
              <a:rPr lang="en-GB" b="1" dirty="0" smtClean="0"/>
              <a:t>K</a:t>
            </a:r>
            <a:r>
              <a:rPr lang="en-GB" dirty="0" smtClean="0"/>
              <a:t>ey </a:t>
            </a:r>
            <a:r>
              <a:rPr lang="en-GB" b="1" dirty="0" smtClean="0"/>
              <a:t>I</a:t>
            </a:r>
            <a:r>
              <a:rPr lang="en-GB" dirty="0" smtClean="0"/>
              <a:t>nformation </a:t>
            </a:r>
            <a:r>
              <a:rPr lang="en-GB" b="1" dirty="0" smtClean="0"/>
              <a:t>D</a:t>
            </a:r>
            <a:r>
              <a:rPr lang="en-GB" dirty="0" smtClean="0"/>
              <a:t>ocument for IBIP (</a:t>
            </a:r>
            <a:r>
              <a:rPr lang="en-GB" b="1" dirty="0" smtClean="0"/>
              <a:t>KID</a:t>
            </a:r>
            <a:r>
              <a:rPr lang="en-GB" dirty="0" smtClean="0"/>
              <a:t> – PRIIPs Regulation)</a:t>
            </a:r>
          </a:p>
          <a:p>
            <a:r>
              <a:rPr lang="en-GB" b="1" dirty="0" smtClean="0"/>
              <a:t>I</a:t>
            </a:r>
            <a:r>
              <a:rPr lang="en-GB" dirty="0" smtClean="0"/>
              <a:t>nsurance </a:t>
            </a:r>
            <a:r>
              <a:rPr lang="en-GB" b="1" dirty="0" smtClean="0"/>
              <a:t>P</a:t>
            </a:r>
            <a:r>
              <a:rPr lang="en-GB" dirty="0" smtClean="0"/>
              <a:t>roduct </a:t>
            </a:r>
            <a:r>
              <a:rPr lang="en-GB" b="1" dirty="0" smtClean="0"/>
              <a:t>I</a:t>
            </a:r>
            <a:r>
              <a:rPr lang="en-GB" dirty="0" smtClean="0"/>
              <a:t>nformation </a:t>
            </a:r>
            <a:r>
              <a:rPr lang="en-GB" b="1" dirty="0" smtClean="0"/>
              <a:t>D</a:t>
            </a:r>
            <a:r>
              <a:rPr lang="en-GB" dirty="0" smtClean="0"/>
              <a:t>ocument (IPID </a:t>
            </a:r>
            <a:r>
              <a:rPr lang="en-GB" sz="1800" dirty="0" smtClean="0"/>
              <a:t>– Art. 20(5)-(9) IDD</a:t>
            </a:r>
            <a:r>
              <a:rPr lang="en-GB" dirty="0" smtClean="0"/>
              <a:t>) </a:t>
            </a:r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6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647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</a:rPr>
              <a:t>Regulatory &amp; supervisory approach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6600"/>
                </a:solidFill>
              </a:rPr>
              <a:t>But the model of „reasonably well informed, observant and circumspect average consumer“ has limits!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Necessity to intervene earlier in the product life cycle </a:t>
            </a:r>
          </a:p>
          <a:p>
            <a:r>
              <a:rPr lang="en-US" b="1" dirty="0" smtClean="0"/>
              <a:t>Enhanced product governance </a:t>
            </a:r>
            <a:r>
              <a:rPr lang="en-US" dirty="0" smtClean="0"/>
              <a:t>as an answer to the limits of the principle of information</a:t>
            </a:r>
          </a:p>
          <a:p>
            <a:r>
              <a:rPr lang="en-US" b="1" dirty="0"/>
              <a:t>Product oversight and governance </a:t>
            </a:r>
            <a:r>
              <a:rPr lang="en-US" b="1" dirty="0" smtClean="0"/>
              <a:t>requirements</a:t>
            </a:r>
            <a:r>
              <a:rPr lang="en-US" dirty="0" smtClean="0"/>
              <a:t> </a:t>
            </a:r>
            <a:r>
              <a:rPr lang="en-US" sz="1800" dirty="0" smtClean="0"/>
              <a:t>(Art. 25 IDD) – POG &amp; Distribution arrangements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7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Regulatory &amp; supervisory </a:t>
            </a:r>
            <a:r>
              <a:rPr lang="en-US" sz="2400" b="1" dirty="0">
                <a:solidFill>
                  <a:srgbClr val="000000"/>
                </a:solidFill>
              </a:rPr>
              <a:t>approach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6600"/>
                </a:solidFill>
              </a:rPr>
              <a:t>Enhanced Market Monitoring </a:t>
            </a:r>
          </a:p>
          <a:p>
            <a:endParaRPr lang="en-US" sz="2400" b="1" dirty="0"/>
          </a:p>
          <a:p>
            <a:r>
              <a:rPr lang="en-US" sz="2400" b="1" dirty="0" smtClean="0"/>
              <a:t>Monitoring</a:t>
            </a:r>
            <a:r>
              <a:rPr lang="en-US" sz="2400" dirty="0" smtClean="0"/>
              <a:t> </a:t>
            </a:r>
            <a:r>
              <a:rPr lang="en-US" sz="2400" dirty="0"/>
              <a:t>of financial products and activities </a:t>
            </a:r>
            <a:endParaRPr lang="en-US" dirty="0" smtClean="0"/>
          </a:p>
          <a:p>
            <a:pPr marL="514259" indent="-514259">
              <a:buFont typeface="+mj-lt"/>
              <a:buAutoNum type="romanLcPeriod"/>
            </a:pPr>
            <a:r>
              <a:rPr lang="en-US" sz="2000" dirty="0" smtClean="0"/>
              <a:t>Obligation </a:t>
            </a:r>
            <a:r>
              <a:rPr lang="en-US" sz="2000" dirty="0"/>
              <a:t>for </a:t>
            </a:r>
            <a:r>
              <a:rPr lang="en-US" sz="2000" b="1" dirty="0"/>
              <a:t>NCAs</a:t>
            </a:r>
            <a:r>
              <a:rPr lang="en-US" sz="2000" dirty="0"/>
              <a:t> and </a:t>
            </a:r>
            <a:r>
              <a:rPr lang="en-US" sz="2000" b="1" dirty="0"/>
              <a:t>EIOPA</a:t>
            </a:r>
            <a:r>
              <a:rPr lang="en-US" sz="2000" dirty="0"/>
              <a:t> to monitor the market for IBIP </a:t>
            </a:r>
            <a:r>
              <a:rPr lang="en-US" sz="1800" dirty="0"/>
              <a:t>(Art.15 (1) (2) PRIIPS Regulation)</a:t>
            </a:r>
          </a:p>
          <a:p>
            <a:pPr marL="514259" indent="-514259">
              <a:buFont typeface="+mj-lt"/>
              <a:buAutoNum type="romanLcPeriod"/>
            </a:pPr>
            <a:r>
              <a:rPr lang="en-US" sz="2000" dirty="0" smtClean="0"/>
              <a:t>Obligation for </a:t>
            </a:r>
            <a:r>
              <a:rPr lang="en-US" sz="2000" b="1" dirty="0" smtClean="0"/>
              <a:t>NCAs</a:t>
            </a:r>
            <a:r>
              <a:rPr lang="en-US" sz="2000" dirty="0" smtClean="0"/>
              <a:t> to monitor the market for insurance products </a:t>
            </a:r>
            <a:r>
              <a:rPr lang="en-US" sz="1800" dirty="0" smtClean="0"/>
              <a:t>(Art. 1 (5) IDD)</a:t>
            </a:r>
            <a:endParaRPr lang="en-US" sz="1800" dirty="0"/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8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72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080627" cy="915744"/>
          </a:xfrm>
        </p:spPr>
        <p:txBody>
          <a:bodyPr/>
          <a:lstStyle/>
          <a:p>
            <a:r>
              <a:rPr lang="en-US" sz="2400" b="1" dirty="0"/>
              <a:t>product </a:t>
            </a:r>
            <a:r>
              <a:rPr lang="en-US" sz="2400" b="1" dirty="0" smtClean="0"/>
              <a:t>intervention</a:t>
            </a:r>
            <a:br>
              <a:rPr lang="en-US" sz="2400" b="1" dirty="0" smtClean="0"/>
            </a:br>
            <a:r>
              <a:rPr lang="en-US" sz="2400" b="1" dirty="0" smtClean="0">
                <a:solidFill>
                  <a:srgbClr val="FF6600"/>
                </a:solidFill>
              </a:rPr>
              <a:t>as last resort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Warning: </a:t>
            </a:r>
            <a:r>
              <a:rPr lang="en-US" i="1" dirty="0"/>
              <a:t>“The Authority may also issue warnings in the event that a financial activity poses a serious threat to the objectives laid down in Article 1(6).” </a:t>
            </a:r>
            <a:r>
              <a:rPr lang="en-US" sz="1800" dirty="0"/>
              <a:t>(Art. 9 (3) EIOPA Regulation)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b="1" dirty="0" smtClean="0"/>
              <a:t>Banning</a:t>
            </a:r>
            <a:r>
              <a:rPr lang="en-US" dirty="0" smtClean="0"/>
              <a:t>: “ </a:t>
            </a:r>
            <a:r>
              <a:rPr lang="en-US" i="1" dirty="0" smtClean="0"/>
              <a:t>The Authority may temporarily prohibit or restrict certain financial activities that threaten the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i="1" dirty="0"/>
              <a:t>orderly functioning/integrity of financial markets 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i="1" dirty="0"/>
              <a:t>stability of the financial market or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i="1" dirty="0"/>
              <a:t>in case of defined emergency situation”</a:t>
            </a:r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dirty="0" smtClean="0"/>
              <a:t>Art. 9 (5) EIOPA Regulation is no self-standing empowerment!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Ludwig Pfleger, EIOPA CCPFI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/>
                </a:solidFill>
              </a:rPr>
              <a:t>Vienna, Nov. 2016</a:t>
            </a:r>
            <a:endParaRPr lang="de-AT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0407-51E9-4C51-90B4-42F518B416C7}" type="slidenum">
              <a:rPr lang="de-AT" smtClean="0">
                <a:solidFill>
                  <a:srgbClr val="000000"/>
                </a:solidFill>
              </a:rPr>
              <a:pPr/>
              <a:t>9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16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pt_vorlage_060306">
  <a:themeElements>
    <a:clrScheme name="ppt_vorlage_0603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vorlage_0603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pt_vorlage_0603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_0603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_0603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_0603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_0603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_0603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vorlage_0603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vorlage_0603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vorlage_0603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vorlage_0603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vorlage_0603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vorlage_0603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766</Words>
  <Application>Microsoft Macintosh PowerPoint</Application>
  <PresentationFormat>Bildschirmpräsentation (4:3)</PresentationFormat>
  <Paragraphs>149</Paragraphs>
  <Slides>13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Blank</vt:lpstr>
      <vt:lpstr>ppt_vorlage_060306</vt:lpstr>
      <vt:lpstr>   Distribution of insurance products and enhanced consumer protection: the new EU legislation - a balanced regulatory and supervisory approach?  </vt:lpstr>
      <vt:lpstr>content</vt:lpstr>
      <vt:lpstr>Consumer protection package  in financial services </vt:lpstr>
      <vt:lpstr>product life cycle</vt:lpstr>
      <vt:lpstr>EIOPA Regulatory &amp; supervisory approach</vt:lpstr>
      <vt:lpstr>Regulatory &amp; supervisory approach</vt:lpstr>
      <vt:lpstr>Regulatory &amp; supervisory approach</vt:lpstr>
      <vt:lpstr>Regulatory &amp; supervisory approach</vt:lpstr>
      <vt:lpstr>product intervention as last resort</vt:lpstr>
      <vt:lpstr>product intervention Art. 16 &amp; 17 PRIIPS Regulation</vt:lpstr>
      <vt:lpstr>conclusions</vt:lpstr>
      <vt:lpstr>conclusions</vt:lpstr>
      <vt:lpstr>PowerPoint-Präsentation</vt:lpstr>
    </vt:vector>
  </TitlesOfParts>
  <Company>Finanzmarktaufsicht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Maßnahmenpaket der EK  zur Stärkung des Verbraucherschutzes  Herausforderung für Compliance &amp;Vertrieb</dc:title>
  <dc:creator>pfleger</dc:creator>
  <cp:lastModifiedBy>Irene Pfleger</cp:lastModifiedBy>
  <cp:revision>149</cp:revision>
  <dcterms:created xsi:type="dcterms:W3CDTF">2014-11-21T11:10:54Z</dcterms:created>
  <dcterms:modified xsi:type="dcterms:W3CDTF">2016-10-23T10:33:01Z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