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85" r:id="rId2"/>
  </p:sldMasterIdLst>
  <p:notesMasterIdLst>
    <p:notesMasterId r:id="rId28"/>
  </p:notesMasterIdLst>
  <p:handoutMasterIdLst>
    <p:handoutMasterId r:id="rId29"/>
  </p:handoutMasterIdLst>
  <p:sldIdLst>
    <p:sldId id="475" r:id="rId3"/>
    <p:sldId id="426" r:id="rId4"/>
    <p:sldId id="427" r:id="rId5"/>
    <p:sldId id="458" r:id="rId6"/>
    <p:sldId id="459" r:id="rId7"/>
    <p:sldId id="464" r:id="rId8"/>
    <p:sldId id="471" r:id="rId9"/>
    <p:sldId id="472" r:id="rId10"/>
    <p:sldId id="461" r:id="rId11"/>
    <p:sldId id="462" r:id="rId12"/>
    <p:sldId id="451" r:id="rId13"/>
    <p:sldId id="452" r:id="rId14"/>
    <p:sldId id="453" r:id="rId15"/>
    <p:sldId id="460" r:id="rId16"/>
    <p:sldId id="463" r:id="rId17"/>
    <p:sldId id="454" r:id="rId18"/>
    <p:sldId id="465" r:id="rId19"/>
    <p:sldId id="467" r:id="rId20"/>
    <p:sldId id="466" r:id="rId21"/>
    <p:sldId id="473" r:id="rId22"/>
    <p:sldId id="468" r:id="rId23"/>
    <p:sldId id="469" r:id="rId24"/>
    <p:sldId id="470" r:id="rId25"/>
    <p:sldId id="456" r:id="rId26"/>
    <p:sldId id="474" r:id="rId27"/>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000"/>
    <a:srgbClr val="660066"/>
    <a:srgbClr val="CC00CC"/>
    <a:srgbClr val="71DAFF"/>
    <a:srgbClr val="33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842" autoAdjust="0"/>
  </p:normalViewPr>
  <p:slideViewPr>
    <p:cSldViewPr>
      <p:cViewPr varScale="1">
        <p:scale>
          <a:sx n="70" d="100"/>
          <a:sy n="70" d="100"/>
        </p:scale>
        <p:origin x="1326"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84"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A17F3-C7F4-4A00-A9E3-C2371DAEAFBC}" type="doc">
      <dgm:prSet loTypeId="urn:microsoft.com/office/officeart/2005/8/layout/hProcess9" loCatId="process" qsTypeId="urn:microsoft.com/office/officeart/2005/8/quickstyle/simple1" qsCatId="simple" csTypeId="urn:microsoft.com/office/officeart/2005/8/colors/accent1_2" csCatId="accent1" phldr="1"/>
      <dgm:spPr/>
    </dgm:pt>
    <dgm:pt modelId="{56C6E2F4-3094-42C2-BC3F-786E1BE1B3D4}">
      <dgm:prSet phldrT="[Testo]"/>
      <dgm:spPr>
        <a:xfrm>
          <a:off x="7917" y="1033727"/>
          <a:ext cx="2372361" cy="137830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it-IT" dirty="0" err="1">
              <a:solidFill>
                <a:sysClr val="window" lastClr="FFFFFF"/>
              </a:solidFill>
              <a:latin typeface="Calibri"/>
              <a:ea typeface="+mn-ea"/>
              <a:cs typeface="+mn-cs"/>
            </a:rPr>
            <a:t>Around</a:t>
          </a:r>
          <a:r>
            <a:rPr lang="it-IT" dirty="0">
              <a:solidFill>
                <a:sysClr val="window" lastClr="FFFFFF"/>
              </a:solidFill>
              <a:latin typeface="Calibri"/>
              <a:ea typeface="+mn-ea"/>
              <a:cs typeface="+mn-cs"/>
            </a:rPr>
            <a:t> 90% of </a:t>
          </a:r>
          <a:r>
            <a:rPr lang="it-IT" dirty="0" err="1">
              <a:solidFill>
                <a:sysClr val="window" lastClr="FFFFFF"/>
              </a:solidFill>
              <a:latin typeface="Calibri"/>
              <a:ea typeface="+mn-ea"/>
              <a:cs typeface="+mn-cs"/>
            </a:rPr>
            <a:t>traffic</a:t>
          </a:r>
          <a:r>
            <a:rPr lang="it-IT" dirty="0">
              <a:solidFill>
                <a:sysClr val="window" lastClr="FFFFFF"/>
              </a:solidFill>
              <a:latin typeface="Calibri"/>
              <a:ea typeface="+mn-ea"/>
              <a:cs typeface="+mn-cs"/>
            </a:rPr>
            <a:t> </a:t>
          </a:r>
          <a:r>
            <a:rPr lang="it-IT" dirty="0" err="1">
              <a:solidFill>
                <a:sysClr val="window" lastClr="FFFFFF"/>
              </a:solidFill>
              <a:latin typeface="Calibri"/>
              <a:ea typeface="+mn-ea"/>
              <a:cs typeface="+mn-cs"/>
            </a:rPr>
            <a:t>accidents</a:t>
          </a:r>
          <a:r>
            <a:rPr lang="it-IT" dirty="0">
              <a:solidFill>
                <a:sysClr val="window" lastClr="FFFFFF"/>
              </a:solidFill>
              <a:latin typeface="Calibri"/>
              <a:ea typeface="+mn-ea"/>
              <a:cs typeface="+mn-cs"/>
            </a:rPr>
            <a:t> </a:t>
          </a:r>
          <a:r>
            <a:rPr lang="it-IT" dirty="0" err="1">
              <a:solidFill>
                <a:sysClr val="window" lastClr="FFFFFF"/>
              </a:solidFill>
              <a:latin typeface="Calibri"/>
              <a:ea typeface="+mn-ea"/>
              <a:cs typeface="+mn-cs"/>
            </a:rPr>
            <a:t>depend</a:t>
          </a:r>
          <a:r>
            <a:rPr lang="it-IT" dirty="0">
              <a:solidFill>
                <a:sysClr val="window" lastClr="FFFFFF"/>
              </a:solidFill>
              <a:latin typeface="Calibri"/>
              <a:ea typeface="+mn-ea"/>
              <a:cs typeface="+mn-cs"/>
            </a:rPr>
            <a:t> on human failure</a:t>
          </a:r>
        </a:p>
      </dgm:t>
    </dgm:pt>
    <dgm:pt modelId="{DA6EAECA-1EA8-4EAD-BC01-0361DEFF2030}" type="parTrans" cxnId="{599C97C6-0613-4600-A7EA-4A7A42F681B7}">
      <dgm:prSet/>
      <dgm:spPr/>
      <dgm:t>
        <a:bodyPr/>
        <a:lstStyle/>
        <a:p>
          <a:endParaRPr lang="it-IT"/>
        </a:p>
      </dgm:t>
    </dgm:pt>
    <dgm:pt modelId="{8B2DFB00-FD30-46E1-8316-5BE185CFD2B6}" type="sibTrans" cxnId="{599C97C6-0613-4600-A7EA-4A7A42F681B7}">
      <dgm:prSet/>
      <dgm:spPr/>
      <dgm:t>
        <a:bodyPr/>
        <a:lstStyle/>
        <a:p>
          <a:endParaRPr lang="it-IT"/>
        </a:p>
      </dgm:t>
    </dgm:pt>
    <dgm:pt modelId="{07ED981F-ACD4-46BF-9C32-0BE9174F5C85}">
      <dgm:prSet phldrT="[Testo]"/>
      <dgm:spPr>
        <a:xfrm>
          <a:off x="2499041" y="1033727"/>
          <a:ext cx="2372361" cy="137830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it-IT" dirty="0">
              <a:solidFill>
                <a:sysClr val="window" lastClr="FFFFFF"/>
              </a:solidFill>
              <a:latin typeface="Calibri"/>
              <a:ea typeface="+mn-ea"/>
              <a:cs typeface="+mn-cs"/>
            </a:rPr>
            <a:t>Reduce human impact to reduce </a:t>
          </a:r>
          <a:r>
            <a:rPr lang="it-IT" dirty="0" err="1">
              <a:solidFill>
                <a:sysClr val="window" lastClr="FFFFFF"/>
              </a:solidFill>
              <a:latin typeface="Calibri"/>
              <a:ea typeface="+mn-ea"/>
              <a:cs typeface="+mn-cs"/>
            </a:rPr>
            <a:t>damages</a:t>
          </a:r>
          <a:endParaRPr lang="it-IT" dirty="0">
            <a:solidFill>
              <a:sysClr val="window" lastClr="FFFFFF"/>
            </a:solidFill>
            <a:latin typeface="Calibri"/>
            <a:ea typeface="+mn-ea"/>
            <a:cs typeface="+mn-cs"/>
          </a:endParaRPr>
        </a:p>
      </dgm:t>
    </dgm:pt>
    <dgm:pt modelId="{516BAD85-B9FC-438C-A5DB-A0AB16DA008F}" type="parTrans" cxnId="{4EA24304-2831-4CF0-BDFC-BAAF41F1B6EE}">
      <dgm:prSet/>
      <dgm:spPr/>
      <dgm:t>
        <a:bodyPr/>
        <a:lstStyle/>
        <a:p>
          <a:endParaRPr lang="it-IT"/>
        </a:p>
      </dgm:t>
    </dgm:pt>
    <dgm:pt modelId="{D9F77E7D-715C-4859-A096-3D163715F6E5}" type="sibTrans" cxnId="{4EA24304-2831-4CF0-BDFC-BAAF41F1B6EE}">
      <dgm:prSet/>
      <dgm:spPr/>
      <dgm:t>
        <a:bodyPr/>
        <a:lstStyle/>
        <a:p>
          <a:endParaRPr lang="it-IT"/>
        </a:p>
      </dgm:t>
    </dgm:pt>
    <dgm:pt modelId="{59C11A12-19CA-4A3C-B607-1E93C467CCEE}">
      <dgm:prSet phldrT="[Testo]"/>
      <dgm:spPr>
        <a:xfrm>
          <a:off x="4990165" y="1033727"/>
          <a:ext cx="2372361" cy="137830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it-IT" dirty="0" err="1">
              <a:solidFill>
                <a:sysClr val="window" lastClr="FFFFFF"/>
              </a:solidFill>
              <a:latin typeface="Calibri"/>
              <a:ea typeface="+mn-ea"/>
              <a:cs typeface="+mn-cs"/>
            </a:rPr>
            <a:t>Autonomous</a:t>
          </a:r>
          <a:r>
            <a:rPr lang="it-IT" dirty="0">
              <a:solidFill>
                <a:sysClr val="window" lastClr="FFFFFF"/>
              </a:solidFill>
              <a:latin typeface="Calibri"/>
              <a:ea typeface="+mn-ea"/>
              <a:cs typeface="+mn-cs"/>
            </a:rPr>
            <a:t> </a:t>
          </a:r>
          <a:r>
            <a:rPr lang="it-IT" dirty="0" err="1">
              <a:solidFill>
                <a:sysClr val="window" lastClr="FFFFFF"/>
              </a:solidFill>
              <a:latin typeface="Calibri"/>
              <a:ea typeface="+mn-ea"/>
              <a:cs typeface="+mn-cs"/>
            </a:rPr>
            <a:t>vehicles</a:t>
          </a:r>
          <a:endParaRPr lang="it-IT" dirty="0">
            <a:solidFill>
              <a:sysClr val="window" lastClr="FFFFFF"/>
            </a:solidFill>
            <a:latin typeface="Calibri"/>
            <a:ea typeface="+mn-ea"/>
            <a:cs typeface="+mn-cs"/>
          </a:endParaRPr>
        </a:p>
      </dgm:t>
    </dgm:pt>
    <dgm:pt modelId="{80379ECB-6C84-41BA-8518-60D2A5AD4997}" type="parTrans" cxnId="{C304A4A0-22B3-4024-8D6B-FF0312668487}">
      <dgm:prSet/>
      <dgm:spPr/>
      <dgm:t>
        <a:bodyPr/>
        <a:lstStyle/>
        <a:p>
          <a:endParaRPr lang="it-IT"/>
        </a:p>
      </dgm:t>
    </dgm:pt>
    <dgm:pt modelId="{973FF71A-686B-4F36-B451-20A4E5845684}" type="sibTrans" cxnId="{C304A4A0-22B3-4024-8D6B-FF0312668487}">
      <dgm:prSet/>
      <dgm:spPr/>
      <dgm:t>
        <a:bodyPr/>
        <a:lstStyle/>
        <a:p>
          <a:endParaRPr lang="it-IT"/>
        </a:p>
      </dgm:t>
    </dgm:pt>
    <dgm:pt modelId="{D129CF6F-8C78-41D6-A61C-2CAAA0A38801}" type="pres">
      <dgm:prSet presAssocID="{13DA17F3-C7F4-4A00-A9E3-C2371DAEAFBC}" presName="CompostProcess" presStyleCnt="0">
        <dgm:presLayoutVars>
          <dgm:dir/>
          <dgm:resizeHandles val="exact"/>
        </dgm:presLayoutVars>
      </dgm:prSet>
      <dgm:spPr/>
    </dgm:pt>
    <dgm:pt modelId="{FD964ECC-1670-4FBF-968E-7E907DD47E75}" type="pres">
      <dgm:prSet presAssocID="{13DA17F3-C7F4-4A00-A9E3-C2371DAEAFBC}" presName="arrow" presStyleLbl="bgShp" presStyleIdx="0" presStyleCnt="1"/>
      <dgm:spPr>
        <a:xfrm>
          <a:off x="552783" y="0"/>
          <a:ext cx="6264878" cy="3445757"/>
        </a:xfrm>
        <a:prstGeom prst="rightArrow">
          <a:avLst/>
        </a:prstGeom>
        <a:solidFill>
          <a:srgbClr val="4F81BD">
            <a:tint val="40000"/>
            <a:hueOff val="0"/>
            <a:satOff val="0"/>
            <a:lumOff val="0"/>
            <a:alphaOff val="0"/>
          </a:srgbClr>
        </a:solidFill>
        <a:ln>
          <a:noFill/>
        </a:ln>
        <a:effectLst/>
      </dgm:spPr>
    </dgm:pt>
    <dgm:pt modelId="{62AB1173-D884-4961-97B9-BE73A304872E}" type="pres">
      <dgm:prSet presAssocID="{13DA17F3-C7F4-4A00-A9E3-C2371DAEAFBC}" presName="linearProcess" presStyleCnt="0"/>
      <dgm:spPr/>
    </dgm:pt>
    <dgm:pt modelId="{2CCEF418-E8B6-46B1-AE9E-9CD2E0F16F58}" type="pres">
      <dgm:prSet presAssocID="{56C6E2F4-3094-42C2-BC3F-786E1BE1B3D4}" presName="textNode" presStyleLbl="node1" presStyleIdx="0" presStyleCnt="3">
        <dgm:presLayoutVars>
          <dgm:bulletEnabled val="1"/>
        </dgm:presLayoutVars>
      </dgm:prSet>
      <dgm:spPr/>
      <dgm:t>
        <a:bodyPr/>
        <a:lstStyle/>
        <a:p>
          <a:endParaRPr lang="it-IT"/>
        </a:p>
      </dgm:t>
    </dgm:pt>
    <dgm:pt modelId="{C01BDD53-150B-49FB-95C6-0989021C0E73}" type="pres">
      <dgm:prSet presAssocID="{8B2DFB00-FD30-46E1-8316-5BE185CFD2B6}" presName="sibTrans" presStyleCnt="0"/>
      <dgm:spPr/>
    </dgm:pt>
    <dgm:pt modelId="{58E5783C-8CEB-4525-BC8C-FB103EBD7343}" type="pres">
      <dgm:prSet presAssocID="{07ED981F-ACD4-46BF-9C32-0BE9174F5C85}" presName="textNode" presStyleLbl="node1" presStyleIdx="1" presStyleCnt="3">
        <dgm:presLayoutVars>
          <dgm:bulletEnabled val="1"/>
        </dgm:presLayoutVars>
      </dgm:prSet>
      <dgm:spPr/>
      <dgm:t>
        <a:bodyPr/>
        <a:lstStyle/>
        <a:p>
          <a:endParaRPr lang="it-IT"/>
        </a:p>
      </dgm:t>
    </dgm:pt>
    <dgm:pt modelId="{369906CC-DA80-4E5D-8345-406971D60489}" type="pres">
      <dgm:prSet presAssocID="{D9F77E7D-715C-4859-A096-3D163715F6E5}" presName="sibTrans" presStyleCnt="0"/>
      <dgm:spPr/>
    </dgm:pt>
    <dgm:pt modelId="{48E95164-4046-4FF0-AFA4-219B0292A2E2}" type="pres">
      <dgm:prSet presAssocID="{59C11A12-19CA-4A3C-B607-1E93C467CCEE}" presName="textNode" presStyleLbl="node1" presStyleIdx="2" presStyleCnt="3">
        <dgm:presLayoutVars>
          <dgm:bulletEnabled val="1"/>
        </dgm:presLayoutVars>
      </dgm:prSet>
      <dgm:spPr/>
      <dgm:t>
        <a:bodyPr/>
        <a:lstStyle/>
        <a:p>
          <a:endParaRPr lang="it-IT"/>
        </a:p>
      </dgm:t>
    </dgm:pt>
  </dgm:ptLst>
  <dgm:cxnLst>
    <dgm:cxn modelId="{4EA24304-2831-4CF0-BDFC-BAAF41F1B6EE}" srcId="{13DA17F3-C7F4-4A00-A9E3-C2371DAEAFBC}" destId="{07ED981F-ACD4-46BF-9C32-0BE9174F5C85}" srcOrd="1" destOrd="0" parTransId="{516BAD85-B9FC-438C-A5DB-A0AB16DA008F}" sibTransId="{D9F77E7D-715C-4859-A096-3D163715F6E5}"/>
    <dgm:cxn modelId="{EB923C2C-6149-43F0-A33C-87F40A1C2110}" type="presOf" srcId="{07ED981F-ACD4-46BF-9C32-0BE9174F5C85}" destId="{58E5783C-8CEB-4525-BC8C-FB103EBD7343}" srcOrd="0" destOrd="0" presId="urn:microsoft.com/office/officeart/2005/8/layout/hProcess9"/>
    <dgm:cxn modelId="{C304A4A0-22B3-4024-8D6B-FF0312668487}" srcId="{13DA17F3-C7F4-4A00-A9E3-C2371DAEAFBC}" destId="{59C11A12-19CA-4A3C-B607-1E93C467CCEE}" srcOrd="2" destOrd="0" parTransId="{80379ECB-6C84-41BA-8518-60D2A5AD4997}" sibTransId="{973FF71A-686B-4F36-B451-20A4E5845684}"/>
    <dgm:cxn modelId="{053D79F5-3E08-472B-8E03-4BC0A3C9ACC6}" type="presOf" srcId="{56C6E2F4-3094-42C2-BC3F-786E1BE1B3D4}" destId="{2CCEF418-E8B6-46B1-AE9E-9CD2E0F16F58}" srcOrd="0" destOrd="0" presId="urn:microsoft.com/office/officeart/2005/8/layout/hProcess9"/>
    <dgm:cxn modelId="{599C97C6-0613-4600-A7EA-4A7A42F681B7}" srcId="{13DA17F3-C7F4-4A00-A9E3-C2371DAEAFBC}" destId="{56C6E2F4-3094-42C2-BC3F-786E1BE1B3D4}" srcOrd="0" destOrd="0" parTransId="{DA6EAECA-1EA8-4EAD-BC01-0361DEFF2030}" sibTransId="{8B2DFB00-FD30-46E1-8316-5BE185CFD2B6}"/>
    <dgm:cxn modelId="{BB24CD5D-F286-4F66-A69E-2D2E17B7E455}" type="presOf" srcId="{13DA17F3-C7F4-4A00-A9E3-C2371DAEAFBC}" destId="{D129CF6F-8C78-41D6-A61C-2CAAA0A38801}" srcOrd="0" destOrd="0" presId="urn:microsoft.com/office/officeart/2005/8/layout/hProcess9"/>
    <dgm:cxn modelId="{0ECCBCC6-3CEC-439E-A649-D1E3A5FF843D}" type="presOf" srcId="{59C11A12-19CA-4A3C-B607-1E93C467CCEE}" destId="{48E95164-4046-4FF0-AFA4-219B0292A2E2}" srcOrd="0" destOrd="0" presId="urn:microsoft.com/office/officeart/2005/8/layout/hProcess9"/>
    <dgm:cxn modelId="{A8E48CF5-9F4E-4535-A8AA-ADA7ACFFEE50}" type="presParOf" srcId="{D129CF6F-8C78-41D6-A61C-2CAAA0A38801}" destId="{FD964ECC-1670-4FBF-968E-7E907DD47E75}" srcOrd="0" destOrd="0" presId="urn:microsoft.com/office/officeart/2005/8/layout/hProcess9"/>
    <dgm:cxn modelId="{EF3C8FEC-0024-4FEC-B463-3962B95F37E1}" type="presParOf" srcId="{D129CF6F-8C78-41D6-A61C-2CAAA0A38801}" destId="{62AB1173-D884-4961-97B9-BE73A304872E}" srcOrd="1" destOrd="0" presId="urn:microsoft.com/office/officeart/2005/8/layout/hProcess9"/>
    <dgm:cxn modelId="{42FF7968-A2E0-4009-94FC-09C5D5AC9260}" type="presParOf" srcId="{62AB1173-D884-4961-97B9-BE73A304872E}" destId="{2CCEF418-E8B6-46B1-AE9E-9CD2E0F16F58}" srcOrd="0" destOrd="0" presId="urn:microsoft.com/office/officeart/2005/8/layout/hProcess9"/>
    <dgm:cxn modelId="{EB8631C1-3AE5-40B7-B0D4-672B026C9DB7}" type="presParOf" srcId="{62AB1173-D884-4961-97B9-BE73A304872E}" destId="{C01BDD53-150B-49FB-95C6-0989021C0E73}" srcOrd="1" destOrd="0" presId="urn:microsoft.com/office/officeart/2005/8/layout/hProcess9"/>
    <dgm:cxn modelId="{FD847A8E-8933-4E95-AB77-A8D762123219}" type="presParOf" srcId="{62AB1173-D884-4961-97B9-BE73A304872E}" destId="{58E5783C-8CEB-4525-BC8C-FB103EBD7343}" srcOrd="2" destOrd="0" presId="urn:microsoft.com/office/officeart/2005/8/layout/hProcess9"/>
    <dgm:cxn modelId="{1DBCFD73-4163-4C09-99A6-FCAD3E539A7E}" type="presParOf" srcId="{62AB1173-D884-4961-97B9-BE73A304872E}" destId="{369906CC-DA80-4E5D-8345-406971D60489}" srcOrd="3" destOrd="0" presId="urn:microsoft.com/office/officeart/2005/8/layout/hProcess9"/>
    <dgm:cxn modelId="{80EC96E7-B53B-45D8-A349-18EE796ED3DC}" type="presParOf" srcId="{62AB1173-D884-4961-97B9-BE73A304872E}" destId="{48E95164-4046-4FF0-AFA4-219B0292A2E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0C2BBCA1-45E1-4AA9-82AE-183738D8E1F7}"/>
              </a:ext>
            </a:extLst>
          </p:cNvPr>
          <p:cNvSpPr>
            <a:spLocks noGrp="1" noChangeArrowheads="1"/>
          </p:cNvSpPr>
          <p:nvPr>
            <p:ph type="hdr" sz="quarter"/>
          </p:nvPr>
        </p:nvSpPr>
        <p:spPr bwMode="auto">
          <a:xfrm>
            <a:off x="0" y="0"/>
            <a:ext cx="68627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t" anchorCtr="0" compatLnSpc="1">
            <a:prstTxWarp prst="textNoShape">
              <a:avLst/>
            </a:prstTxWarp>
          </a:bodyPr>
          <a:lstStyle>
            <a:lvl1pPr defTabSz="965200" eaLnBrk="1" hangingPunct="1">
              <a:defRPr sz="1300">
                <a:latin typeface="Times New Roman" pitchFamily="18" charset="0"/>
              </a:defRPr>
            </a:lvl1pPr>
          </a:lstStyle>
          <a:p>
            <a:pPr>
              <a:defRPr/>
            </a:pPr>
            <a:r>
              <a:rPr lang="it-IT"/>
              <a:t>Prof. Giacomo Pongelli</a:t>
            </a:r>
          </a:p>
        </p:txBody>
      </p:sp>
      <p:sp>
        <p:nvSpPr>
          <p:cNvPr id="7172" name="Rectangle 4">
            <a:extLst>
              <a:ext uri="{FF2B5EF4-FFF2-40B4-BE49-F238E27FC236}">
                <a16:creationId xmlns:a16="http://schemas.microsoft.com/office/drawing/2014/main" xmlns="" id="{E93D9AAD-4AEB-490F-A9BB-DADC7609CBCC}"/>
              </a:ext>
            </a:extLst>
          </p:cNvPr>
          <p:cNvSpPr>
            <a:spLocks noGrp="1" noChangeArrowheads="1"/>
          </p:cNvSpPr>
          <p:nvPr>
            <p:ph type="ftr" sz="quarter" idx="2"/>
          </p:nvPr>
        </p:nvSpPr>
        <p:spPr bwMode="auto">
          <a:xfrm>
            <a:off x="0" y="9723438"/>
            <a:ext cx="54213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b" anchorCtr="0" compatLnSpc="1">
            <a:prstTxWarp prst="textNoShape">
              <a:avLst/>
            </a:prstTxWarp>
          </a:bodyPr>
          <a:lstStyle>
            <a:lvl1pPr defTabSz="965200" eaLnBrk="1" hangingPunct="1">
              <a:defRPr sz="1300">
                <a:latin typeface="Times New Roman" pitchFamily="18" charset="0"/>
              </a:defRPr>
            </a:lvl1pPr>
          </a:lstStyle>
          <a:p>
            <a:pPr>
              <a:defRPr/>
            </a:pPr>
            <a:r>
              <a:rPr lang="it-IT"/>
              <a:t>Schemi ad uso degli studenti -  Vietata la riproduzione</a:t>
            </a:r>
          </a:p>
        </p:txBody>
      </p:sp>
      <p:sp>
        <p:nvSpPr>
          <p:cNvPr id="7173" name="Rectangle 5">
            <a:extLst>
              <a:ext uri="{FF2B5EF4-FFF2-40B4-BE49-F238E27FC236}">
                <a16:creationId xmlns:a16="http://schemas.microsoft.com/office/drawing/2014/main" xmlns="" id="{36C18097-BE88-4D95-8D4B-E347AE56B777}"/>
              </a:ext>
            </a:extLst>
          </p:cNvPr>
          <p:cNvSpPr>
            <a:spLocks noGrp="1" noChangeArrowheads="1"/>
          </p:cNvSpPr>
          <p:nvPr>
            <p:ph type="sldNum" sz="quarter" idx="3"/>
          </p:nvPr>
        </p:nvSpPr>
        <p:spPr bwMode="auto">
          <a:xfrm>
            <a:off x="5926138" y="9723438"/>
            <a:ext cx="11731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b" anchorCtr="0" compatLnSpc="1">
            <a:prstTxWarp prst="textNoShape">
              <a:avLst/>
            </a:prstTxWarp>
          </a:bodyPr>
          <a:lstStyle>
            <a:lvl1pPr algn="r" defTabSz="965200" eaLnBrk="1" hangingPunct="1">
              <a:defRPr sz="1300">
                <a:latin typeface="Times New Roman" panose="02020603050405020304" pitchFamily="18" charset="0"/>
              </a:defRPr>
            </a:lvl1pPr>
          </a:lstStyle>
          <a:p>
            <a:pPr>
              <a:defRPr/>
            </a:pPr>
            <a:fld id="{80F5F3A4-6544-4E76-86D4-2CE33A95712C}" type="slidenum">
              <a:rPr lang="it-IT" altLang="it-IT"/>
              <a:pPr>
                <a:defRPr/>
              </a:pPr>
              <a:t>‹N›</a:t>
            </a:fld>
            <a:endParaRPr lang="it-IT" altLang="it-IT"/>
          </a:p>
        </p:txBody>
      </p:sp>
    </p:spTree>
    <p:extLst>
      <p:ext uri="{BB962C8B-B14F-4D97-AF65-F5344CB8AC3E}">
        <p14:creationId xmlns:p14="http://schemas.microsoft.com/office/powerpoint/2010/main" val="31739119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C954B897-203E-4EA0-B80A-779F5BDDB244}"/>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t" anchorCtr="0" compatLnSpc="1">
            <a:prstTxWarp prst="textNoShape">
              <a:avLst/>
            </a:prstTxWarp>
          </a:bodyPr>
          <a:lstStyle>
            <a:lvl1pPr defTabSz="965200" eaLnBrk="1" hangingPunct="1">
              <a:defRPr sz="1300">
                <a:latin typeface="Times New Roman" pitchFamily="18" charset="0"/>
              </a:defRPr>
            </a:lvl1pPr>
          </a:lstStyle>
          <a:p>
            <a:pPr>
              <a:defRPr/>
            </a:pPr>
            <a:r>
              <a:rPr lang="en-US"/>
              <a:t>Prof. Giacomo Pongelli</a:t>
            </a:r>
          </a:p>
        </p:txBody>
      </p:sp>
      <p:sp>
        <p:nvSpPr>
          <p:cNvPr id="40963" name="Rectangle 3">
            <a:extLst>
              <a:ext uri="{FF2B5EF4-FFF2-40B4-BE49-F238E27FC236}">
                <a16:creationId xmlns:a16="http://schemas.microsoft.com/office/drawing/2014/main" xmlns="" id="{9EBA0771-D605-4686-B1CF-2E1D73D52882}"/>
              </a:ext>
            </a:extLst>
          </p:cNvPr>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t" anchorCtr="0" compatLnSpc="1">
            <a:prstTxWarp prst="textNoShape">
              <a:avLst/>
            </a:prstTxWarp>
          </a:bodyPr>
          <a:lstStyle>
            <a:lvl1pPr algn="r" defTabSz="965200" eaLnBrk="1" hangingPunct="1">
              <a:defRPr sz="13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xmlns="" id="{C670A8C9-D7B1-40CE-BA9B-D9534DC521AC}"/>
              </a:ext>
            </a:extLst>
          </p:cNvPr>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a:extLst>
              <a:ext uri="{FF2B5EF4-FFF2-40B4-BE49-F238E27FC236}">
                <a16:creationId xmlns:a16="http://schemas.microsoft.com/office/drawing/2014/main" xmlns="" id="{D8EE41B7-DC51-47BB-A18F-2279BD431732}"/>
              </a:ext>
            </a:extLst>
          </p:cNvPr>
          <p:cNvSpPr>
            <a:spLocks noGrp="1" noChangeArrowheads="1"/>
          </p:cNvSpPr>
          <p:nvPr>
            <p:ph type="body" sz="quarter" idx="3"/>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t" anchorCtr="0" compatLnSpc="1">
            <a:prstTxWarp prst="textNoShape">
              <a:avLst/>
            </a:prstTxWarp>
          </a:body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40966" name="Rectangle 6">
            <a:extLst>
              <a:ext uri="{FF2B5EF4-FFF2-40B4-BE49-F238E27FC236}">
                <a16:creationId xmlns:a16="http://schemas.microsoft.com/office/drawing/2014/main" xmlns="" id="{5A934830-7FF9-4170-96D4-817574A155B0}"/>
              </a:ext>
            </a:extLst>
          </p:cNvPr>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b" anchorCtr="0" compatLnSpc="1">
            <a:prstTxWarp prst="textNoShape">
              <a:avLst/>
            </a:prstTxWarp>
          </a:bodyPr>
          <a:lstStyle>
            <a:lvl1pPr defTabSz="965200" eaLnBrk="1" hangingPunct="1">
              <a:defRPr sz="1300">
                <a:latin typeface="Times New Roman" pitchFamily="18" charset="0"/>
              </a:defRPr>
            </a:lvl1pPr>
          </a:lstStyle>
          <a:p>
            <a:pPr>
              <a:defRPr/>
            </a:pPr>
            <a:endParaRPr lang="en-US"/>
          </a:p>
        </p:txBody>
      </p:sp>
      <p:sp>
        <p:nvSpPr>
          <p:cNvPr id="40967" name="Rectangle 7">
            <a:extLst>
              <a:ext uri="{FF2B5EF4-FFF2-40B4-BE49-F238E27FC236}">
                <a16:creationId xmlns:a16="http://schemas.microsoft.com/office/drawing/2014/main" xmlns="" id="{86EF8F06-A93C-4378-9F57-CD50AD4ED409}"/>
              </a:ext>
            </a:extLst>
          </p:cNvPr>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442" tIns="48221" rIns="96442" bIns="48221" numCol="1" anchor="b" anchorCtr="0" compatLnSpc="1">
            <a:prstTxWarp prst="textNoShape">
              <a:avLst/>
            </a:prstTxWarp>
          </a:bodyPr>
          <a:lstStyle>
            <a:lvl1pPr algn="r" defTabSz="965200" eaLnBrk="1" hangingPunct="1">
              <a:defRPr sz="1300">
                <a:latin typeface="Times New Roman" panose="02020603050405020304" pitchFamily="18" charset="0"/>
              </a:defRPr>
            </a:lvl1pPr>
          </a:lstStyle>
          <a:p>
            <a:pPr>
              <a:defRPr/>
            </a:pPr>
            <a:fld id="{7CC32A6B-02F9-489D-AC99-58DE42755EFC}" type="slidenum">
              <a:rPr lang="en-US" altLang="it-IT"/>
              <a:pPr>
                <a:defRPr/>
              </a:pPr>
              <a:t>‹N›</a:t>
            </a:fld>
            <a:endParaRPr lang="en-US" altLang="it-IT"/>
          </a:p>
        </p:txBody>
      </p:sp>
    </p:spTree>
    <p:extLst>
      <p:ext uri="{BB962C8B-B14F-4D97-AF65-F5344CB8AC3E}">
        <p14:creationId xmlns:p14="http://schemas.microsoft.com/office/powerpoint/2010/main" val="2927424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636F0385-1A57-4382-9240-1A8FDC8C84F0}"/>
              </a:ext>
            </a:extLst>
          </p:cNvPr>
          <p:cNvSpPr>
            <a:spLocks noGrp="1" noChangeArrowheads="1"/>
          </p:cNvSpPr>
          <p:nvPr>
            <p:ph type="sldNum" sz="quarter" idx="5"/>
          </p:nvPr>
        </p:nvSpPr>
        <p:spPr>
          <a:noFill/>
        </p:spPr>
        <p:txBody>
          <a:bodyPr/>
          <a:lstStyle>
            <a:lvl1pPr defTabSz="965200">
              <a:spcBef>
                <a:spcPct val="30000"/>
              </a:spcBef>
              <a:defRPr sz="1200">
                <a:solidFill>
                  <a:schemeClr val="tx1"/>
                </a:solidFill>
                <a:latin typeface="Times New Roman" panose="02020603050405020304" pitchFamily="18" charset="0"/>
              </a:defRPr>
            </a:lvl1pPr>
            <a:lvl2pPr marL="742950" indent="-285750" defTabSz="965200">
              <a:spcBef>
                <a:spcPct val="30000"/>
              </a:spcBef>
              <a:defRPr sz="1200">
                <a:solidFill>
                  <a:schemeClr val="tx1"/>
                </a:solidFill>
                <a:latin typeface="Times New Roman" panose="02020603050405020304" pitchFamily="18" charset="0"/>
              </a:defRPr>
            </a:lvl2pPr>
            <a:lvl3pPr marL="1143000" indent="-228600" defTabSz="965200">
              <a:spcBef>
                <a:spcPct val="30000"/>
              </a:spcBef>
              <a:defRPr sz="1200">
                <a:solidFill>
                  <a:schemeClr val="tx1"/>
                </a:solidFill>
                <a:latin typeface="Times New Roman" panose="02020603050405020304" pitchFamily="18" charset="0"/>
              </a:defRPr>
            </a:lvl3pPr>
            <a:lvl4pPr marL="1600200" indent="-228600" defTabSz="965200">
              <a:spcBef>
                <a:spcPct val="30000"/>
              </a:spcBef>
              <a:defRPr sz="1200">
                <a:solidFill>
                  <a:schemeClr val="tx1"/>
                </a:solidFill>
                <a:latin typeface="Times New Roman" panose="02020603050405020304" pitchFamily="18" charset="0"/>
              </a:defRPr>
            </a:lvl4pPr>
            <a:lvl5pPr marL="2057400" indent="-228600" defTabSz="965200">
              <a:spcBef>
                <a:spcPct val="30000"/>
              </a:spcBef>
              <a:defRPr sz="1200">
                <a:solidFill>
                  <a:schemeClr val="tx1"/>
                </a:solidFill>
                <a:latin typeface="Times New Roman" panose="02020603050405020304" pitchFamily="18" charset="0"/>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5508B4A4-42D1-4879-A6BC-D0C25661BE4B}" type="slidenum">
              <a:rPr kumimoji="0" lang="en-US" altLang="it-IT"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65200" rtl="0" eaLnBrk="1" fontAlgn="base" latinLnBrk="0" hangingPunct="1">
                <a:lnSpc>
                  <a:spcPct val="100000"/>
                </a:lnSpc>
                <a:spcBef>
                  <a:spcPct val="0"/>
                </a:spcBef>
                <a:spcAft>
                  <a:spcPct val="0"/>
                </a:spcAft>
                <a:buClrTx/>
                <a:buSzTx/>
                <a:buFontTx/>
                <a:buNone/>
                <a:tabLst/>
                <a:defRPr/>
              </a:pPr>
              <a:t>1</a:t>
            </a:fld>
            <a:endParaRPr kumimoji="0" lang="en-US" altLang="it-IT"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2">
            <a:extLst>
              <a:ext uri="{FF2B5EF4-FFF2-40B4-BE49-F238E27FC236}">
                <a16:creationId xmlns:a16="http://schemas.microsoft.com/office/drawing/2014/main" xmlns="" id="{801D965E-FBFA-4B5B-B5FB-2CDEB132521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B12C3350-0BA2-459A-939A-93270B2BFBB5}"/>
              </a:ext>
            </a:extLst>
          </p:cNvPr>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244534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7CC32A6B-02F9-489D-AC99-58DE42755EFC}" type="slidenum">
              <a:rPr lang="en-US" altLang="it-IT" smtClean="0"/>
              <a:pPr>
                <a:defRPr/>
              </a:pPr>
              <a:t>7</a:t>
            </a:fld>
            <a:endParaRPr lang="en-US" altLang="it-IT"/>
          </a:p>
        </p:txBody>
      </p:sp>
    </p:spTree>
    <p:extLst>
      <p:ext uri="{BB962C8B-B14F-4D97-AF65-F5344CB8AC3E}">
        <p14:creationId xmlns:p14="http://schemas.microsoft.com/office/powerpoint/2010/main" val="293871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7CC32A6B-02F9-489D-AC99-58DE42755EFC}" type="slidenum">
              <a:rPr lang="en-US" altLang="it-IT" smtClean="0"/>
              <a:pPr>
                <a:defRPr/>
              </a:pPr>
              <a:t>21</a:t>
            </a:fld>
            <a:endParaRPr lang="en-US" altLang="it-IT"/>
          </a:p>
        </p:txBody>
      </p:sp>
    </p:spTree>
    <p:extLst>
      <p:ext uri="{BB962C8B-B14F-4D97-AF65-F5344CB8AC3E}">
        <p14:creationId xmlns:p14="http://schemas.microsoft.com/office/powerpoint/2010/main" val="375507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xmlns="" id="{61C8BC5E-3A40-4B1C-952E-7CC7DE89D26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B1162ECB-7118-4D23-AE8C-A2484360A25E}"/>
              </a:ext>
            </a:extLst>
          </p:cNvPr>
          <p:cNvSpPr>
            <a:spLocks noGrp="1" noChangeArrowheads="1"/>
          </p:cNvSpPr>
          <p:nvPr>
            <p:ph type="sldNum" sz="quarter" idx="11"/>
          </p:nvPr>
        </p:nvSpPr>
        <p:spPr>
          <a:ln/>
        </p:spPr>
        <p:txBody>
          <a:bodyPr/>
          <a:lstStyle>
            <a:lvl1pPr>
              <a:defRPr/>
            </a:lvl1pPr>
          </a:lstStyle>
          <a:p>
            <a:pPr>
              <a:defRPr/>
            </a:pPr>
            <a:fld id="{4885E111-D2DE-4FBB-A3A7-FE54D2CFB0E6}" type="slidenum">
              <a:rPr lang="it-IT" altLang="it-IT"/>
              <a:pPr>
                <a:defRPr/>
              </a:pPr>
              <a:t>‹N›</a:t>
            </a:fld>
            <a:endParaRPr lang="it-IT" altLang="it-IT"/>
          </a:p>
        </p:txBody>
      </p:sp>
    </p:spTree>
    <p:extLst>
      <p:ext uri="{BB962C8B-B14F-4D97-AF65-F5344CB8AC3E}">
        <p14:creationId xmlns:p14="http://schemas.microsoft.com/office/powerpoint/2010/main" val="150401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9C78D317-D5D9-42BF-8E46-DD2DB31FA3E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D0ADC712-0D0F-4C93-9E42-881DA73C9BCB}"/>
              </a:ext>
            </a:extLst>
          </p:cNvPr>
          <p:cNvSpPr>
            <a:spLocks noGrp="1" noChangeArrowheads="1"/>
          </p:cNvSpPr>
          <p:nvPr>
            <p:ph type="sldNum" sz="quarter" idx="11"/>
          </p:nvPr>
        </p:nvSpPr>
        <p:spPr>
          <a:ln/>
        </p:spPr>
        <p:txBody>
          <a:bodyPr/>
          <a:lstStyle>
            <a:lvl1pPr>
              <a:defRPr/>
            </a:lvl1pPr>
          </a:lstStyle>
          <a:p>
            <a:pPr>
              <a:defRPr/>
            </a:pPr>
            <a:fld id="{870D582B-C7EE-43FD-BBB2-211A121DB4CD}" type="slidenum">
              <a:rPr lang="it-IT" altLang="it-IT"/>
              <a:pPr>
                <a:defRPr/>
              </a:pPr>
              <a:t>‹N›</a:t>
            </a:fld>
            <a:endParaRPr lang="it-IT" altLang="it-IT"/>
          </a:p>
        </p:txBody>
      </p:sp>
    </p:spTree>
    <p:extLst>
      <p:ext uri="{BB962C8B-B14F-4D97-AF65-F5344CB8AC3E}">
        <p14:creationId xmlns:p14="http://schemas.microsoft.com/office/powerpoint/2010/main" val="11384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57200"/>
            <a:ext cx="1943100" cy="5638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57200"/>
            <a:ext cx="5676900" cy="5638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54FADF33-B365-4914-8EC8-2F2EB14D657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36E44B92-B4E5-451B-9478-CB2DCDBC565D}"/>
              </a:ext>
            </a:extLst>
          </p:cNvPr>
          <p:cNvSpPr>
            <a:spLocks noGrp="1" noChangeArrowheads="1"/>
          </p:cNvSpPr>
          <p:nvPr>
            <p:ph type="sldNum" sz="quarter" idx="11"/>
          </p:nvPr>
        </p:nvSpPr>
        <p:spPr>
          <a:ln/>
        </p:spPr>
        <p:txBody>
          <a:bodyPr/>
          <a:lstStyle>
            <a:lvl1pPr>
              <a:defRPr/>
            </a:lvl1pPr>
          </a:lstStyle>
          <a:p>
            <a:pPr>
              <a:defRPr/>
            </a:pPr>
            <a:fld id="{89F1D341-FAD2-41CD-9D83-AD3130D18E77}" type="slidenum">
              <a:rPr lang="it-IT" altLang="it-IT"/>
              <a:pPr>
                <a:defRPr/>
              </a:pPr>
              <a:t>‹N›</a:t>
            </a:fld>
            <a:endParaRPr lang="it-IT" altLang="it-IT"/>
          </a:p>
        </p:txBody>
      </p:sp>
    </p:spTree>
    <p:extLst>
      <p:ext uri="{BB962C8B-B14F-4D97-AF65-F5344CB8AC3E}">
        <p14:creationId xmlns:p14="http://schemas.microsoft.com/office/powerpoint/2010/main" val="3272647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822552"/>
            <a:ext cx="7772400" cy="5355188"/>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Rectangle 4">
            <a:extLst>
              <a:ext uri="{FF2B5EF4-FFF2-40B4-BE49-F238E27FC236}">
                <a16:creationId xmlns:a16="http://schemas.microsoft.com/office/drawing/2014/main" xmlns="" id="{0FD7506D-9483-4621-B3FE-3D42D193FE3B}"/>
              </a:ext>
            </a:extLst>
          </p:cNvPr>
          <p:cNvSpPr>
            <a:spLocks noGrp="1" noChangeArrowheads="1"/>
          </p:cNvSpPr>
          <p:nvPr>
            <p:ph type="dt" sz="half" idx="10"/>
          </p:nvPr>
        </p:nvSpPr>
        <p:spPr/>
        <p:txBody>
          <a:bodyPr/>
          <a:lstStyle>
            <a:lvl1pPr>
              <a:defRPr/>
            </a:lvl1pPr>
          </a:lstStyle>
          <a:p>
            <a:pPr>
              <a:defRPr/>
            </a:pPr>
            <a:endParaRPr lang="it-IT"/>
          </a:p>
        </p:txBody>
      </p:sp>
      <p:sp>
        <p:nvSpPr>
          <p:cNvPr id="8" name="Rectangle 6">
            <a:extLst>
              <a:ext uri="{FF2B5EF4-FFF2-40B4-BE49-F238E27FC236}">
                <a16:creationId xmlns:a16="http://schemas.microsoft.com/office/drawing/2014/main" xmlns="" id="{8F335378-CD3A-4350-B4D5-F50FE1B3C88F}"/>
              </a:ext>
            </a:extLst>
          </p:cNvPr>
          <p:cNvSpPr>
            <a:spLocks noGrp="1" noChangeArrowheads="1"/>
          </p:cNvSpPr>
          <p:nvPr>
            <p:ph type="sldNum" sz="quarter" idx="11"/>
          </p:nvPr>
        </p:nvSpPr>
        <p:spPr>
          <a:xfrm>
            <a:off x="6718300" y="6313488"/>
            <a:ext cx="2057400" cy="381000"/>
          </a:xfrm>
        </p:spPr>
        <p:txBody>
          <a:bodyPr/>
          <a:lstStyle>
            <a:lvl1pPr>
              <a:defRPr/>
            </a:lvl1pPr>
          </a:lstStyle>
          <a:p>
            <a:pPr>
              <a:defRPr/>
            </a:pPr>
            <a:fld id="{EB19CC89-C58F-4C17-B3AA-22F04CA56BFE}" type="slidenum">
              <a:rPr lang="it-IT" altLang="it-IT"/>
              <a:pPr>
                <a:defRPr/>
              </a:pPr>
              <a:t>‹N›</a:t>
            </a:fld>
            <a:endParaRPr lang="it-IT" altLang="it-IT"/>
          </a:p>
        </p:txBody>
      </p:sp>
    </p:spTree>
    <p:extLst>
      <p:ext uri="{BB962C8B-B14F-4D97-AF65-F5344CB8AC3E}">
        <p14:creationId xmlns:p14="http://schemas.microsoft.com/office/powerpoint/2010/main" val="3775459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xmlns="" id="{61C8BC5E-3A40-4B1C-952E-7CC7DE89D26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B1162ECB-7118-4D23-AE8C-A2484360A25E}"/>
              </a:ext>
            </a:extLst>
          </p:cNvPr>
          <p:cNvSpPr>
            <a:spLocks noGrp="1" noChangeArrowheads="1"/>
          </p:cNvSpPr>
          <p:nvPr>
            <p:ph type="sldNum" sz="quarter" idx="11"/>
          </p:nvPr>
        </p:nvSpPr>
        <p:spPr>
          <a:ln/>
        </p:spPr>
        <p:txBody>
          <a:bodyPr/>
          <a:lstStyle>
            <a:lvl1pPr>
              <a:defRPr/>
            </a:lvl1pPr>
          </a:lstStyle>
          <a:p>
            <a:pPr>
              <a:defRPr/>
            </a:pPr>
            <a:fld id="{4885E111-D2DE-4FBB-A3A7-FE54D2CFB0E6}" type="slidenum">
              <a:rPr lang="it-IT" altLang="it-IT"/>
              <a:pPr>
                <a:defRPr/>
              </a:pPr>
              <a:t>‹N›</a:t>
            </a:fld>
            <a:endParaRPr lang="it-IT" altLang="it-IT"/>
          </a:p>
        </p:txBody>
      </p:sp>
    </p:spTree>
    <p:extLst>
      <p:ext uri="{BB962C8B-B14F-4D97-AF65-F5344CB8AC3E}">
        <p14:creationId xmlns:p14="http://schemas.microsoft.com/office/powerpoint/2010/main" val="3483220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A38EF4C5-3BB9-44B5-A0CF-E044C9EBE60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3972124A-7822-4F57-802F-B269FEB76163}"/>
              </a:ext>
            </a:extLst>
          </p:cNvPr>
          <p:cNvSpPr>
            <a:spLocks noGrp="1" noChangeArrowheads="1"/>
          </p:cNvSpPr>
          <p:nvPr>
            <p:ph type="sldNum" sz="quarter" idx="11"/>
          </p:nvPr>
        </p:nvSpPr>
        <p:spPr>
          <a:ln/>
        </p:spPr>
        <p:txBody>
          <a:bodyPr/>
          <a:lstStyle>
            <a:lvl1pPr>
              <a:defRPr/>
            </a:lvl1pPr>
          </a:lstStyle>
          <a:p>
            <a:pPr>
              <a:defRPr/>
            </a:pPr>
            <a:fld id="{8C208769-89EF-4954-ACA1-643B68665620}" type="slidenum">
              <a:rPr lang="it-IT" altLang="it-IT"/>
              <a:pPr>
                <a:defRPr/>
              </a:pPr>
              <a:t>‹N›</a:t>
            </a:fld>
            <a:endParaRPr lang="it-IT" altLang="it-IT"/>
          </a:p>
        </p:txBody>
      </p:sp>
    </p:spTree>
    <p:extLst>
      <p:ext uri="{BB962C8B-B14F-4D97-AF65-F5344CB8AC3E}">
        <p14:creationId xmlns:p14="http://schemas.microsoft.com/office/powerpoint/2010/main" val="2329361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xmlns="" id="{232CA074-E055-4A87-A461-6B609612D1E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8E1D720E-FFAB-4449-B46F-907714B6FEAD}"/>
              </a:ext>
            </a:extLst>
          </p:cNvPr>
          <p:cNvSpPr>
            <a:spLocks noGrp="1" noChangeArrowheads="1"/>
          </p:cNvSpPr>
          <p:nvPr>
            <p:ph type="sldNum" sz="quarter" idx="11"/>
          </p:nvPr>
        </p:nvSpPr>
        <p:spPr>
          <a:ln/>
        </p:spPr>
        <p:txBody>
          <a:bodyPr/>
          <a:lstStyle>
            <a:lvl1pPr>
              <a:defRPr/>
            </a:lvl1pPr>
          </a:lstStyle>
          <a:p>
            <a:pPr>
              <a:defRPr/>
            </a:pPr>
            <a:fld id="{81A937B1-E67E-4B3D-BFB3-73ADE3771CC8}" type="slidenum">
              <a:rPr lang="it-IT" altLang="it-IT"/>
              <a:pPr>
                <a:defRPr/>
              </a:pPr>
              <a:t>‹N›</a:t>
            </a:fld>
            <a:endParaRPr lang="it-IT" altLang="it-IT"/>
          </a:p>
        </p:txBody>
      </p:sp>
    </p:spTree>
    <p:extLst>
      <p:ext uri="{BB962C8B-B14F-4D97-AF65-F5344CB8AC3E}">
        <p14:creationId xmlns:p14="http://schemas.microsoft.com/office/powerpoint/2010/main" val="2390393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xmlns="" id="{B7A374FB-FE2A-468C-9E96-F40A734DB226}"/>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xmlns="" id="{237BEAF3-A4CF-4792-B4A5-50E615767F7A}"/>
              </a:ext>
            </a:extLst>
          </p:cNvPr>
          <p:cNvSpPr>
            <a:spLocks noGrp="1" noChangeArrowheads="1"/>
          </p:cNvSpPr>
          <p:nvPr>
            <p:ph type="sldNum" sz="quarter" idx="11"/>
          </p:nvPr>
        </p:nvSpPr>
        <p:spPr>
          <a:ln/>
        </p:spPr>
        <p:txBody>
          <a:bodyPr/>
          <a:lstStyle>
            <a:lvl1pPr>
              <a:defRPr/>
            </a:lvl1pPr>
          </a:lstStyle>
          <a:p>
            <a:pPr>
              <a:defRPr/>
            </a:pPr>
            <a:fld id="{995F8A85-F359-4297-BE1E-82F183848BF5}" type="slidenum">
              <a:rPr lang="it-IT" altLang="it-IT"/>
              <a:pPr>
                <a:defRPr/>
              </a:pPr>
              <a:t>‹N›</a:t>
            </a:fld>
            <a:endParaRPr lang="it-IT" altLang="it-IT"/>
          </a:p>
        </p:txBody>
      </p:sp>
    </p:spTree>
    <p:extLst>
      <p:ext uri="{BB962C8B-B14F-4D97-AF65-F5344CB8AC3E}">
        <p14:creationId xmlns:p14="http://schemas.microsoft.com/office/powerpoint/2010/main" val="1228346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xmlns="" id="{F1398A0C-FEC8-4915-92DC-54F25B7F649D}"/>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6">
            <a:extLst>
              <a:ext uri="{FF2B5EF4-FFF2-40B4-BE49-F238E27FC236}">
                <a16:creationId xmlns:a16="http://schemas.microsoft.com/office/drawing/2014/main" xmlns="" id="{E00687E5-6536-4341-812A-990279D97ED1}"/>
              </a:ext>
            </a:extLst>
          </p:cNvPr>
          <p:cNvSpPr>
            <a:spLocks noGrp="1" noChangeArrowheads="1"/>
          </p:cNvSpPr>
          <p:nvPr>
            <p:ph type="sldNum" sz="quarter" idx="11"/>
          </p:nvPr>
        </p:nvSpPr>
        <p:spPr>
          <a:ln/>
        </p:spPr>
        <p:txBody>
          <a:bodyPr/>
          <a:lstStyle>
            <a:lvl1pPr>
              <a:defRPr/>
            </a:lvl1pPr>
          </a:lstStyle>
          <a:p>
            <a:pPr>
              <a:defRPr/>
            </a:pPr>
            <a:fld id="{BABA473F-AFCF-4AE6-B3FC-EA587761C7B2}" type="slidenum">
              <a:rPr lang="it-IT" altLang="it-IT"/>
              <a:pPr>
                <a:defRPr/>
              </a:pPr>
              <a:t>‹N›</a:t>
            </a:fld>
            <a:endParaRPr lang="it-IT" altLang="it-IT"/>
          </a:p>
        </p:txBody>
      </p:sp>
    </p:spTree>
    <p:extLst>
      <p:ext uri="{BB962C8B-B14F-4D97-AF65-F5344CB8AC3E}">
        <p14:creationId xmlns:p14="http://schemas.microsoft.com/office/powerpoint/2010/main" val="1441357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xmlns="" id="{354A5928-1B1F-44AE-9C36-D710B2B44AFC}"/>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xmlns="" id="{46F78E7B-F6CC-4334-87AF-D593E95E96A0}"/>
              </a:ext>
            </a:extLst>
          </p:cNvPr>
          <p:cNvSpPr>
            <a:spLocks noGrp="1" noChangeArrowheads="1"/>
          </p:cNvSpPr>
          <p:nvPr>
            <p:ph type="sldNum" sz="quarter" idx="11"/>
          </p:nvPr>
        </p:nvSpPr>
        <p:spPr>
          <a:ln/>
        </p:spPr>
        <p:txBody>
          <a:bodyPr/>
          <a:lstStyle>
            <a:lvl1pPr>
              <a:defRPr/>
            </a:lvl1pPr>
          </a:lstStyle>
          <a:p>
            <a:pPr>
              <a:defRPr/>
            </a:pPr>
            <a:fld id="{A9CE1192-D6A2-437A-BEAE-817EC812B79B}" type="slidenum">
              <a:rPr lang="it-IT" altLang="it-IT"/>
              <a:pPr>
                <a:defRPr/>
              </a:pPr>
              <a:t>‹N›</a:t>
            </a:fld>
            <a:endParaRPr lang="it-IT" altLang="it-IT"/>
          </a:p>
        </p:txBody>
      </p:sp>
    </p:spTree>
    <p:extLst>
      <p:ext uri="{BB962C8B-B14F-4D97-AF65-F5344CB8AC3E}">
        <p14:creationId xmlns:p14="http://schemas.microsoft.com/office/powerpoint/2010/main" val="296197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75E35C8-01AA-47B7-9EA3-9E28E380B4C3}"/>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6">
            <a:extLst>
              <a:ext uri="{FF2B5EF4-FFF2-40B4-BE49-F238E27FC236}">
                <a16:creationId xmlns:a16="http://schemas.microsoft.com/office/drawing/2014/main" xmlns="" id="{CB4282A5-6C21-485F-ABA6-7C2E32D0B9FF}"/>
              </a:ext>
            </a:extLst>
          </p:cNvPr>
          <p:cNvSpPr>
            <a:spLocks noGrp="1" noChangeArrowheads="1"/>
          </p:cNvSpPr>
          <p:nvPr>
            <p:ph type="sldNum" sz="quarter" idx="11"/>
          </p:nvPr>
        </p:nvSpPr>
        <p:spPr>
          <a:ln/>
        </p:spPr>
        <p:txBody>
          <a:bodyPr/>
          <a:lstStyle>
            <a:lvl1pPr>
              <a:defRPr/>
            </a:lvl1pPr>
          </a:lstStyle>
          <a:p>
            <a:pPr>
              <a:defRPr/>
            </a:pPr>
            <a:fld id="{48F8F06C-DA99-4B09-969B-43148208F6D4}" type="slidenum">
              <a:rPr lang="it-IT" altLang="it-IT"/>
              <a:pPr>
                <a:defRPr/>
              </a:pPr>
              <a:t>‹N›</a:t>
            </a:fld>
            <a:endParaRPr lang="it-IT" altLang="it-IT"/>
          </a:p>
        </p:txBody>
      </p:sp>
    </p:spTree>
    <p:extLst>
      <p:ext uri="{BB962C8B-B14F-4D97-AF65-F5344CB8AC3E}">
        <p14:creationId xmlns:p14="http://schemas.microsoft.com/office/powerpoint/2010/main" val="34352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A38EF4C5-3BB9-44B5-A0CF-E044C9EBE60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3972124A-7822-4F57-802F-B269FEB76163}"/>
              </a:ext>
            </a:extLst>
          </p:cNvPr>
          <p:cNvSpPr>
            <a:spLocks noGrp="1" noChangeArrowheads="1"/>
          </p:cNvSpPr>
          <p:nvPr>
            <p:ph type="sldNum" sz="quarter" idx="11"/>
          </p:nvPr>
        </p:nvSpPr>
        <p:spPr>
          <a:ln/>
        </p:spPr>
        <p:txBody>
          <a:bodyPr/>
          <a:lstStyle>
            <a:lvl1pPr>
              <a:defRPr/>
            </a:lvl1pPr>
          </a:lstStyle>
          <a:p>
            <a:pPr>
              <a:defRPr/>
            </a:pPr>
            <a:fld id="{8C208769-89EF-4954-ACA1-643B68665620}" type="slidenum">
              <a:rPr lang="it-IT" altLang="it-IT"/>
              <a:pPr>
                <a:defRPr/>
              </a:pPr>
              <a:t>‹N›</a:t>
            </a:fld>
            <a:endParaRPr lang="it-IT" altLang="it-IT"/>
          </a:p>
        </p:txBody>
      </p:sp>
    </p:spTree>
    <p:extLst>
      <p:ext uri="{BB962C8B-B14F-4D97-AF65-F5344CB8AC3E}">
        <p14:creationId xmlns:p14="http://schemas.microsoft.com/office/powerpoint/2010/main" val="2082653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FA5EB2CD-D72F-4010-AEB0-871B43A3AE4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xmlns="" id="{11E68137-7950-463A-9686-FD2607888A90}"/>
              </a:ext>
            </a:extLst>
          </p:cNvPr>
          <p:cNvSpPr>
            <a:spLocks noGrp="1" noChangeArrowheads="1"/>
          </p:cNvSpPr>
          <p:nvPr>
            <p:ph type="sldNum" sz="quarter" idx="11"/>
          </p:nvPr>
        </p:nvSpPr>
        <p:spPr>
          <a:ln/>
        </p:spPr>
        <p:txBody>
          <a:bodyPr/>
          <a:lstStyle>
            <a:lvl1pPr>
              <a:defRPr/>
            </a:lvl1pPr>
          </a:lstStyle>
          <a:p>
            <a:pPr>
              <a:defRPr/>
            </a:pPr>
            <a:fld id="{037AEBE2-3679-45CA-8156-831A4977E671}" type="slidenum">
              <a:rPr lang="it-IT" altLang="it-IT"/>
              <a:pPr>
                <a:defRPr/>
              </a:pPr>
              <a:t>‹N›</a:t>
            </a:fld>
            <a:endParaRPr lang="it-IT" altLang="it-IT"/>
          </a:p>
        </p:txBody>
      </p:sp>
    </p:spTree>
    <p:extLst>
      <p:ext uri="{BB962C8B-B14F-4D97-AF65-F5344CB8AC3E}">
        <p14:creationId xmlns:p14="http://schemas.microsoft.com/office/powerpoint/2010/main" val="407015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EB0F304C-C38C-4C32-BD5E-01AFE5A20304}"/>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xmlns="" id="{8901277C-8AF1-437C-A437-8446277F8A4D}"/>
              </a:ext>
            </a:extLst>
          </p:cNvPr>
          <p:cNvSpPr>
            <a:spLocks noGrp="1" noChangeArrowheads="1"/>
          </p:cNvSpPr>
          <p:nvPr>
            <p:ph type="sldNum" sz="quarter" idx="11"/>
          </p:nvPr>
        </p:nvSpPr>
        <p:spPr>
          <a:ln/>
        </p:spPr>
        <p:txBody>
          <a:bodyPr/>
          <a:lstStyle>
            <a:lvl1pPr>
              <a:defRPr/>
            </a:lvl1pPr>
          </a:lstStyle>
          <a:p>
            <a:pPr>
              <a:defRPr/>
            </a:pPr>
            <a:fld id="{1D7615DA-ADF6-4932-8E61-DE5AEFA0CC5E}" type="slidenum">
              <a:rPr lang="it-IT" altLang="it-IT"/>
              <a:pPr>
                <a:defRPr/>
              </a:pPr>
              <a:t>‹N›</a:t>
            </a:fld>
            <a:endParaRPr lang="it-IT" altLang="it-IT"/>
          </a:p>
        </p:txBody>
      </p:sp>
    </p:spTree>
    <p:extLst>
      <p:ext uri="{BB962C8B-B14F-4D97-AF65-F5344CB8AC3E}">
        <p14:creationId xmlns:p14="http://schemas.microsoft.com/office/powerpoint/2010/main" val="3829370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9C78D317-D5D9-42BF-8E46-DD2DB31FA3EC}"/>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D0ADC712-0D0F-4C93-9E42-881DA73C9BCB}"/>
              </a:ext>
            </a:extLst>
          </p:cNvPr>
          <p:cNvSpPr>
            <a:spLocks noGrp="1" noChangeArrowheads="1"/>
          </p:cNvSpPr>
          <p:nvPr>
            <p:ph type="sldNum" sz="quarter" idx="11"/>
          </p:nvPr>
        </p:nvSpPr>
        <p:spPr>
          <a:ln/>
        </p:spPr>
        <p:txBody>
          <a:bodyPr/>
          <a:lstStyle>
            <a:lvl1pPr>
              <a:defRPr/>
            </a:lvl1pPr>
          </a:lstStyle>
          <a:p>
            <a:pPr>
              <a:defRPr/>
            </a:pPr>
            <a:fld id="{870D582B-C7EE-43FD-BBB2-211A121DB4CD}" type="slidenum">
              <a:rPr lang="it-IT" altLang="it-IT"/>
              <a:pPr>
                <a:defRPr/>
              </a:pPr>
              <a:t>‹N›</a:t>
            </a:fld>
            <a:endParaRPr lang="it-IT" altLang="it-IT"/>
          </a:p>
        </p:txBody>
      </p:sp>
    </p:spTree>
    <p:extLst>
      <p:ext uri="{BB962C8B-B14F-4D97-AF65-F5344CB8AC3E}">
        <p14:creationId xmlns:p14="http://schemas.microsoft.com/office/powerpoint/2010/main" val="3151317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57200"/>
            <a:ext cx="1943100" cy="5638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57200"/>
            <a:ext cx="5676900" cy="5638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54FADF33-B365-4914-8EC8-2F2EB14D657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36E44B92-B4E5-451B-9478-CB2DCDBC565D}"/>
              </a:ext>
            </a:extLst>
          </p:cNvPr>
          <p:cNvSpPr>
            <a:spLocks noGrp="1" noChangeArrowheads="1"/>
          </p:cNvSpPr>
          <p:nvPr>
            <p:ph type="sldNum" sz="quarter" idx="11"/>
          </p:nvPr>
        </p:nvSpPr>
        <p:spPr>
          <a:ln/>
        </p:spPr>
        <p:txBody>
          <a:bodyPr/>
          <a:lstStyle>
            <a:lvl1pPr>
              <a:defRPr/>
            </a:lvl1pPr>
          </a:lstStyle>
          <a:p>
            <a:pPr>
              <a:defRPr/>
            </a:pPr>
            <a:fld id="{89F1D341-FAD2-41CD-9D83-AD3130D18E77}" type="slidenum">
              <a:rPr lang="it-IT" altLang="it-IT"/>
              <a:pPr>
                <a:defRPr/>
              </a:pPr>
              <a:t>‹N›</a:t>
            </a:fld>
            <a:endParaRPr lang="it-IT" altLang="it-IT"/>
          </a:p>
        </p:txBody>
      </p:sp>
    </p:spTree>
    <p:extLst>
      <p:ext uri="{BB962C8B-B14F-4D97-AF65-F5344CB8AC3E}">
        <p14:creationId xmlns:p14="http://schemas.microsoft.com/office/powerpoint/2010/main" val="3366196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822552"/>
            <a:ext cx="7772400" cy="5355188"/>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Rectangle 4">
            <a:extLst>
              <a:ext uri="{FF2B5EF4-FFF2-40B4-BE49-F238E27FC236}">
                <a16:creationId xmlns:a16="http://schemas.microsoft.com/office/drawing/2014/main" xmlns="" id="{0FD7506D-9483-4621-B3FE-3D42D193FE3B}"/>
              </a:ext>
            </a:extLst>
          </p:cNvPr>
          <p:cNvSpPr>
            <a:spLocks noGrp="1" noChangeArrowheads="1"/>
          </p:cNvSpPr>
          <p:nvPr>
            <p:ph type="dt" sz="half" idx="10"/>
          </p:nvPr>
        </p:nvSpPr>
        <p:spPr/>
        <p:txBody>
          <a:bodyPr/>
          <a:lstStyle>
            <a:lvl1pPr>
              <a:defRPr/>
            </a:lvl1pPr>
          </a:lstStyle>
          <a:p>
            <a:pPr>
              <a:defRPr/>
            </a:pPr>
            <a:endParaRPr lang="it-IT"/>
          </a:p>
        </p:txBody>
      </p:sp>
      <p:sp>
        <p:nvSpPr>
          <p:cNvPr id="8" name="Rectangle 6">
            <a:extLst>
              <a:ext uri="{FF2B5EF4-FFF2-40B4-BE49-F238E27FC236}">
                <a16:creationId xmlns:a16="http://schemas.microsoft.com/office/drawing/2014/main" xmlns="" id="{8F335378-CD3A-4350-B4D5-F50FE1B3C88F}"/>
              </a:ext>
            </a:extLst>
          </p:cNvPr>
          <p:cNvSpPr>
            <a:spLocks noGrp="1" noChangeArrowheads="1"/>
          </p:cNvSpPr>
          <p:nvPr>
            <p:ph type="sldNum" sz="quarter" idx="11"/>
          </p:nvPr>
        </p:nvSpPr>
        <p:spPr>
          <a:xfrm>
            <a:off x="6718300" y="6313488"/>
            <a:ext cx="2057400" cy="381000"/>
          </a:xfrm>
        </p:spPr>
        <p:txBody>
          <a:bodyPr/>
          <a:lstStyle>
            <a:lvl1pPr>
              <a:defRPr/>
            </a:lvl1pPr>
          </a:lstStyle>
          <a:p>
            <a:pPr>
              <a:defRPr/>
            </a:pPr>
            <a:fld id="{EB19CC89-C58F-4C17-B3AA-22F04CA56BFE}" type="slidenum">
              <a:rPr lang="it-IT" altLang="it-IT"/>
              <a:pPr>
                <a:defRPr/>
              </a:pPr>
              <a:t>‹N›</a:t>
            </a:fld>
            <a:endParaRPr lang="it-IT" altLang="it-IT"/>
          </a:p>
        </p:txBody>
      </p:sp>
    </p:spTree>
    <p:extLst>
      <p:ext uri="{BB962C8B-B14F-4D97-AF65-F5344CB8AC3E}">
        <p14:creationId xmlns:p14="http://schemas.microsoft.com/office/powerpoint/2010/main" val="287340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xmlns="" id="{232CA074-E055-4A87-A461-6B609612D1E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xmlns="" id="{8E1D720E-FFAB-4449-B46F-907714B6FEAD}"/>
              </a:ext>
            </a:extLst>
          </p:cNvPr>
          <p:cNvSpPr>
            <a:spLocks noGrp="1" noChangeArrowheads="1"/>
          </p:cNvSpPr>
          <p:nvPr>
            <p:ph type="sldNum" sz="quarter" idx="11"/>
          </p:nvPr>
        </p:nvSpPr>
        <p:spPr>
          <a:ln/>
        </p:spPr>
        <p:txBody>
          <a:bodyPr/>
          <a:lstStyle>
            <a:lvl1pPr>
              <a:defRPr/>
            </a:lvl1pPr>
          </a:lstStyle>
          <a:p>
            <a:pPr>
              <a:defRPr/>
            </a:pPr>
            <a:fld id="{81A937B1-E67E-4B3D-BFB3-73ADE3771CC8}" type="slidenum">
              <a:rPr lang="it-IT" altLang="it-IT"/>
              <a:pPr>
                <a:defRPr/>
              </a:pPr>
              <a:t>‹N›</a:t>
            </a:fld>
            <a:endParaRPr lang="it-IT" altLang="it-IT"/>
          </a:p>
        </p:txBody>
      </p:sp>
    </p:spTree>
    <p:extLst>
      <p:ext uri="{BB962C8B-B14F-4D97-AF65-F5344CB8AC3E}">
        <p14:creationId xmlns:p14="http://schemas.microsoft.com/office/powerpoint/2010/main" val="83235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xmlns="" id="{B7A374FB-FE2A-468C-9E96-F40A734DB226}"/>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xmlns="" id="{237BEAF3-A4CF-4792-B4A5-50E615767F7A}"/>
              </a:ext>
            </a:extLst>
          </p:cNvPr>
          <p:cNvSpPr>
            <a:spLocks noGrp="1" noChangeArrowheads="1"/>
          </p:cNvSpPr>
          <p:nvPr>
            <p:ph type="sldNum" sz="quarter" idx="11"/>
          </p:nvPr>
        </p:nvSpPr>
        <p:spPr>
          <a:ln/>
        </p:spPr>
        <p:txBody>
          <a:bodyPr/>
          <a:lstStyle>
            <a:lvl1pPr>
              <a:defRPr/>
            </a:lvl1pPr>
          </a:lstStyle>
          <a:p>
            <a:pPr>
              <a:defRPr/>
            </a:pPr>
            <a:fld id="{995F8A85-F359-4297-BE1E-82F183848BF5}" type="slidenum">
              <a:rPr lang="it-IT" altLang="it-IT"/>
              <a:pPr>
                <a:defRPr/>
              </a:pPr>
              <a:t>‹N›</a:t>
            </a:fld>
            <a:endParaRPr lang="it-IT" altLang="it-IT"/>
          </a:p>
        </p:txBody>
      </p:sp>
    </p:spTree>
    <p:extLst>
      <p:ext uri="{BB962C8B-B14F-4D97-AF65-F5344CB8AC3E}">
        <p14:creationId xmlns:p14="http://schemas.microsoft.com/office/powerpoint/2010/main" val="380146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xmlns="" id="{F1398A0C-FEC8-4915-92DC-54F25B7F649D}"/>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6">
            <a:extLst>
              <a:ext uri="{FF2B5EF4-FFF2-40B4-BE49-F238E27FC236}">
                <a16:creationId xmlns:a16="http://schemas.microsoft.com/office/drawing/2014/main" xmlns="" id="{E00687E5-6536-4341-812A-990279D97ED1}"/>
              </a:ext>
            </a:extLst>
          </p:cNvPr>
          <p:cNvSpPr>
            <a:spLocks noGrp="1" noChangeArrowheads="1"/>
          </p:cNvSpPr>
          <p:nvPr>
            <p:ph type="sldNum" sz="quarter" idx="11"/>
          </p:nvPr>
        </p:nvSpPr>
        <p:spPr>
          <a:ln/>
        </p:spPr>
        <p:txBody>
          <a:bodyPr/>
          <a:lstStyle>
            <a:lvl1pPr>
              <a:defRPr/>
            </a:lvl1pPr>
          </a:lstStyle>
          <a:p>
            <a:pPr>
              <a:defRPr/>
            </a:pPr>
            <a:fld id="{BABA473F-AFCF-4AE6-B3FC-EA587761C7B2}" type="slidenum">
              <a:rPr lang="it-IT" altLang="it-IT"/>
              <a:pPr>
                <a:defRPr/>
              </a:pPr>
              <a:t>‹N›</a:t>
            </a:fld>
            <a:endParaRPr lang="it-IT" altLang="it-IT"/>
          </a:p>
        </p:txBody>
      </p:sp>
    </p:spTree>
    <p:extLst>
      <p:ext uri="{BB962C8B-B14F-4D97-AF65-F5344CB8AC3E}">
        <p14:creationId xmlns:p14="http://schemas.microsoft.com/office/powerpoint/2010/main" val="245572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xmlns="" id="{354A5928-1B1F-44AE-9C36-D710B2B44AFC}"/>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xmlns="" id="{46F78E7B-F6CC-4334-87AF-D593E95E96A0}"/>
              </a:ext>
            </a:extLst>
          </p:cNvPr>
          <p:cNvSpPr>
            <a:spLocks noGrp="1" noChangeArrowheads="1"/>
          </p:cNvSpPr>
          <p:nvPr>
            <p:ph type="sldNum" sz="quarter" idx="11"/>
          </p:nvPr>
        </p:nvSpPr>
        <p:spPr>
          <a:ln/>
        </p:spPr>
        <p:txBody>
          <a:bodyPr/>
          <a:lstStyle>
            <a:lvl1pPr>
              <a:defRPr/>
            </a:lvl1pPr>
          </a:lstStyle>
          <a:p>
            <a:pPr>
              <a:defRPr/>
            </a:pPr>
            <a:fld id="{A9CE1192-D6A2-437A-BEAE-817EC812B79B}" type="slidenum">
              <a:rPr lang="it-IT" altLang="it-IT"/>
              <a:pPr>
                <a:defRPr/>
              </a:pPr>
              <a:t>‹N›</a:t>
            </a:fld>
            <a:endParaRPr lang="it-IT" altLang="it-IT"/>
          </a:p>
        </p:txBody>
      </p:sp>
    </p:spTree>
    <p:extLst>
      <p:ext uri="{BB962C8B-B14F-4D97-AF65-F5344CB8AC3E}">
        <p14:creationId xmlns:p14="http://schemas.microsoft.com/office/powerpoint/2010/main" val="406749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75E35C8-01AA-47B7-9EA3-9E28E380B4C3}"/>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6">
            <a:extLst>
              <a:ext uri="{FF2B5EF4-FFF2-40B4-BE49-F238E27FC236}">
                <a16:creationId xmlns:a16="http://schemas.microsoft.com/office/drawing/2014/main" xmlns="" id="{CB4282A5-6C21-485F-ABA6-7C2E32D0B9FF}"/>
              </a:ext>
            </a:extLst>
          </p:cNvPr>
          <p:cNvSpPr>
            <a:spLocks noGrp="1" noChangeArrowheads="1"/>
          </p:cNvSpPr>
          <p:nvPr>
            <p:ph type="sldNum" sz="quarter" idx="11"/>
          </p:nvPr>
        </p:nvSpPr>
        <p:spPr>
          <a:ln/>
        </p:spPr>
        <p:txBody>
          <a:bodyPr/>
          <a:lstStyle>
            <a:lvl1pPr>
              <a:defRPr/>
            </a:lvl1pPr>
          </a:lstStyle>
          <a:p>
            <a:pPr>
              <a:defRPr/>
            </a:pPr>
            <a:fld id="{48F8F06C-DA99-4B09-969B-43148208F6D4}" type="slidenum">
              <a:rPr lang="it-IT" altLang="it-IT"/>
              <a:pPr>
                <a:defRPr/>
              </a:pPr>
              <a:t>‹N›</a:t>
            </a:fld>
            <a:endParaRPr lang="it-IT" altLang="it-IT"/>
          </a:p>
        </p:txBody>
      </p:sp>
    </p:spTree>
    <p:extLst>
      <p:ext uri="{BB962C8B-B14F-4D97-AF65-F5344CB8AC3E}">
        <p14:creationId xmlns:p14="http://schemas.microsoft.com/office/powerpoint/2010/main" val="270147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FA5EB2CD-D72F-4010-AEB0-871B43A3AE4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xmlns="" id="{11E68137-7950-463A-9686-FD2607888A90}"/>
              </a:ext>
            </a:extLst>
          </p:cNvPr>
          <p:cNvSpPr>
            <a:spLocks noGrp="1" noChangeArrowheads="1"/>
          </p:cNvSpPr>
          <p:nvPr>
            <p:ph type="sldNum" sz="quarter" idx="11"/>
          </p:nvPr>
        </p:nvSpPr>
        <p:spPr>
          <a:ln/>
        </p:spPr>
        <p:txBody>
          <a:bodyPr/>
          <a:lstStyle>
            <a:lvl1pPr>
              <a:defRPr/>
            </a:lvl1pPr>
          </a:lstStyle>
          <a:p>
            <a:pPr>
              <a:defRPr/>
            </a:pPr>
            <a:fld id="{037AEBE2-3679-45CA-8156-831A4977E671}" type="slidenum">
              <a:rPr lang="it-IT" altLang="it-IT"/>
              <a:pPr>
                <a:defRPr/>
              </a:pPr>
              <a:t>‹N›</a:t>
            </a:fld>
            <a:endParaRPr lang="it-IT" altLang="it-IT"/>
          </a:p>
        </p:txBody>
      </p:sp>
    </p:spTree>
    <p:extLst>
      <p:ext uri="{BB962C8B-B14F-4D97-AF65-F5344CB8AC3E}">
        <p14:creationId xmlns:p14="http://schemas.microsoft.com/office/powerpoint/2010/main" val="98649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EB0F304C-C38C-4C32-BD5E-01AFE5A20304}"/>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xmlns="" id="{8901277C-8AF1-437C-A437-8446277F8A4D}"/>
              </a:ext>
            </a:extLst>
          </p:cNvPr>
          <p:cNvSpPr>
            <a:spLocks noGrp="1" noChangeArrowheads="1"/>
          </p:cNvSpPr>
          <p:nvPr>
            <p:ph type="sldNum" sz="quarter" idx="11"/>
          </p:nvPr>
        </p:nvSpPr>
        <p:spPr>
          <a:ln/>
        </p:spPr>
        <p:txBody>
          <a:bodyPr/>
          <a:lstStyle>
            <a:lvl1pPr>
              <a:defRPr/>
            </a:lvl1pPr>
          </a:lstStyle>
          <a:p>
            <a:pPr>
              <a:defRPr/>
            </a:pPr>
            <a:fld id="{1D7615DA-ADF6-4932-8E61-DE5AEFA0CC5E}" type="slidenum">
              <a:rPr lang="it-IT" altLang="it-IT"/>
              <a:pPr>
                <a:defRPr/>
              </a:pPr>
              <a:t>‹N›</a:t>
            </a:fld>
            <a:endParaRPr lang="it-IT" altLang="it-IT"/>
          </a:p>
        </p:txBody>
      </p:sp>
    </p:spTree>
    <p:extLst>
      <p:ext uri="{BB962C8B-B14F-4D97-AF65-F5344CB8AC3E}">
        <p14:creationId xmlns:p14="http://schemas.microsoft.com/office/powerpoint/2010/main" val="157778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51D5A5ED-8D3B-4EC6-A0DA-29AD1572DF46}"/>
              </a:ext>
            </a:extLst>
          </p:cNvPr>
          <p:cNvSpPr>
            <a:spLocks noGrp="1" noChangeArrowheads="1"/>
          </p:cNvSpPr>
          <p:nvPr>
            <p:ph type="title"/>
          </p:nvPr>
        </p:nvSpPr>
        <p:spPr bwMode="auto">
          <a:xfrm>
            <a:off x="685800" y="828675"/>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dirty="0"/>
              <a:t>Fare clic per modificare lo stile del titolo dello schema</a:t>
            </a:r>
          </a:p>
        </p:txBody>
      </p:sp>
      <p:sp>
        <p:nvSpPr>
          <p:cNvPr id="1027" name="Rectangle 3">
            <a:extLst>
              <a:ext uri="{FF2B5EF4-FFF2-40B4-BE49-F238E27FC236}">
                <a16:creationId xmlns:a16="http://schemas.microsoft.com/office/drawing/2014/main" xmlns="" id="{181A276F-C1D0-4144-937A-1CC1A4DBE17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dirty="0"/>
              <a:t>Fare clic per modificare gli stili del testo dello schema</a:t>
            </a:r>
          </a:p>
          <a:p>
            <a:pPr lvl="1"/>
            <a:r>
              <a:rPr lang="it-IT" altLang="it-IT" dirty="0"/>
              <a:t>Secondo livello</a:t>
            </a:r>
          </a:p>
          <a:p>
            <a:pPr lvl="2"/>
            <a:r>
              <a:rPr lang="it-IT" altLang="it-IT" dirty="0"/>
              <a:t>Terzo livello</a:t>
            </a:r>
          </a:p>
          <a:p>
            <a:pPr lvl="3"/>
            <a:r>
              <a:rPr lang="it-IT" altLang="it-IT" dirty="0"/>
              <a:t>Quarto livello</a:t>
            </a:r>
          </a:p>
          <a:p>
            <a:pPr lvl="4"/>
            <a:r>
              <a:rPr lang="it-IT" altLang="it-IT" dirty="0"/>
              <a:t>Quinto livello</a:t>
            </a:r>
          </a:p>
        </p:txBody>
      </p:sp>
      <p:sp>
        <p:nvSpPr>
          <p:cNvPr id="1028" name="Rectangle 4">
            <a:extLst>
              <a:ext uri="{FF2B5EF4-FFF2-40B4-BE49-F238E27FC236}">
                <a16:creationId xmlns:a16="http://schemas.microsoft.com/office/drawing/2014/main" xmlns="" id="{A4206DC2-D660-4443-B1FE-0966F6CC92F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it-IT"/>
          </a:p>
        </p:txBody>
      </p:sp>
      <p:sp>
        <p:nvSpPr>
          <p:cNvPr id="1030" name="Rectangle 6">
            <a:extLst>
              <a:ext uri="{FF2B5EF4-FFF2-40B4-BE49-F238E27FC236}">
                <a16:creationId xmlns:a16="http://schemas.microsoft.com/office/drawing/2014/main" xmlns="" id="{DD4A3681-FBA8-42E8-85D2-96CBD8909FC5}"/>
              </a:ext>
            </a:extLst>
          </p:cNvPr>
          <p:cNvSpPr>
            <a:spLocks noGrp="1" noChangeArrowheads="1"/>
          </p:cNvSpPr>
          <p:nvPr>
            <p:ph type="sldNum" sz="quarter" idx="4"/>
          </p:nvPr>
        </p:nvSpPr>
        <p:spPr bwMode="auto">
          <a:xfrm>
            <a:off x="6477000" y="64770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584BA1C7-82AA-41C5-9A44-AE50A6746813}" type="slidenum">
              <a:rPr lang="it-IT" altLang="it-IT"/>
              <a:pPr>
                <a:defRPr/>
              </a:pPr>
              <a:t>‹N›</a:t>
            </a:fld>
            <a:endParaRPr lang="it-IT" altLang="it-IT"/>
          </a:p>
        </p:txBody>
      </p:sp>
      <p:sp>
        <p:nvSpPr>
          <p:cNvPr id="2" name="Rectangle 7">
            <a:extLst>
              <a:ext uri="{FF2B5EF4-FFF2-40B4-BE49-F238E27FC236}">
                <a16:creationId xmlns:a16="http://schemas.microsoft.com/office/drawing/2014/main" xmlns="" id="{9C02C980-CBB8-4EF3-9E33-42103B6A2F77}"/>
              </a:ext>
            </a:extLst>
          </p:cNvPr>
          <p:cNvSpPr>
            <a:spLocks noChangeArrowheads="1"/>
          </p:cNvSpPr>
          <p:nvPr/>
        </p:nvSpPr>
        <p:spPr bwMode="auto">
          <a:xfrm>
            <a:off x="685800" y="3810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lang="it-IT" altLang="it-IT" sz="4400">
              <a:solidFill>
                <a:schemeClr val="tx2"/>
              </a:solidFill>
              <a:latin typeface="Times New Roman" panose="02020603050405020304" pitchFamily="18" charset="0"/>
            </a:endParaRPr>
          </a:p>
        </p:txBody>
      </p:sp>
      <p:sp>
        <p:nvSpPr>
          <p:cNvPr id="1031" name="Rectangle 8">
            <a:extLst>
              <a:ext uri="{FF2B5EF4-FFF2-40B4-BE49-F238E27FC236}">
                <a16:creationId xmlns:a16="http://schemas.microsoft.com/office/drawing/2014/main" xmlns="" id="{E4510570-33AC-4FDB-9977-C638B01DF8E3}"/>
              </a:ext>
            </a:extLst>
          </p:cNvPr>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buFontTx/>
              <a:buChar char="•"/>
              <a:defRPr/>
            </a:pPr>
            <a:endParaRPr lang="en-US" altLang="it-IT" sz="3200"/>
          </a:p>
          <a:p>
            <a:pPr lvl="1" eaLnBrk="1" hangingPunct="1">
              <a:spcBef>
                <a:spcPct val="20000"/>
              </a:spcBef>
              <a:buFontTx/>
              <a:buChar char="–"/>
              <a:defRPr/>
            </a:pPr>
            <a:endParaRPr lang="en-US" altLang="it-IT" sz="2800">
              <a:latin typeface="Times New Roman" panose="02020603050405020304" pitchFamily="18" charset="0"/>
            </a:endParaRPr>
          </a:p>
          <a:p>
            <a:pPr lvl="2" eaLnBrk="1" hangingPunct="1">
              <a:spcBef>
                <a:spcPct val="20000"/>
              </a:spcBef>
              <a:buFontTx/>
              <a:buChar char="•"/>
              <a:defRPr/>
            </a:pPr>
            <a:endParaRPr lang="en-US" altLang="it-IT">
              <a:latin typeface="Times New Roman" panose="02020603050405020304" pitchFamily="18" charset="0"/>
            </a:endParaRPr>
          </a:p>
          <a:p>
            <a:pPr lvl="3" eaLnBrk="1" hangingPunct="1">
              <a:spcBef>
                <a:spcPct val="20000"/>
              </a:spcBef>
              <a:defRPr/>
            </a:pPr>
            <a:endParaRPr lang="en-US" altLang="it-IT" sz="2000">
              <a:latin typeface="Times New Roman" panose="02020603050405020304" pitchFamily="18" charset="0"/>
            </a:endParaRPr>
          </a:p>
        </p:txBody>
      </p:sp>
      <p:sp>
        <p:nvSpPr>
          <p:cNvPr id="1032" name="Rectangle 11">
            <a:extLst>
              <a:ext uri="{FF2B5EF4-FFF2-40B4-BE49-F238E27FC236}">
                <a16:creationId xmlns:a16="http://schemas.microsoft.com/office/drawing/2014/main" xmlns="" id="{0A0DEB80-587A-4200-AFAA-9CB6AB2E4B5D}"/>
              </a:ext>
            </a:extLst>
          </p:cNvPr>
          <p:cNvSpPr>
            <a:spLocks noChangeArrowheads="1"/>
          </p:cNvSpPr>
          <p:nvPr/>
        </p:nvSpPr>
        <p:spPr bwMode="auto">
          <a:xfrm>
            <a:off x="6443663" y="6453188"/>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defRPr/>
            </a:pPr>
            <a:endParaRPr lang="it-IT" altLang="it-IT" sz="900"/>
          </a:p>
        </p:txBody>
      </p:sp>
      <p:sp>
        <p:nvSpPr>
          <p:cNvPr id="1034" name="Rectangle 13">
            <a:extLst>
              <a:ext uri="{FF2B5EF4-FFF2-40B4-BE49-F238E27FC236}">
                <a16:creationId xmlns:a16="http://schemas.microsoft.com/office/drawing/2014/main" xmlns="" id="{7DA21FD7-CD02-45E8-9C66-FC4EC7E43717}"/>
              </a:ext>
            </a:extLst>
          </p:cNvPr>
          <p:cNvSpPr>
            <a:spLocks noChangeArrowheads="1"/>
          </p:cNvSpPr>
          <p:nvPr userDrawn="1"/>
        </p:nvSpPr>
        <p:spPr bwMode="auto">
          <a:xfrm>
            <a:off x="4171950" y="299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it-IT" altLang="it-IT"/>
          </a:p>
        </p:txBody>
      </p:sp>
      <p:sp>
        <p:nvSpPr>
          <p:cNvPr id="3" name="CasellaDiTesto 17">
            <a:extLst>
              <a:ext uri="{FF2B5EF4-FFF2-40B4-BE49-F238E27FC236}">
                <a16:creationId xmlns:a16="http://schemas.microsoft.com/office/drawing/2014/main" xmlns="" id="{AE5921E1-FF18-4ECE-AB58-207A2A7C4160}"/>
              </a:ext>
            </a:extLst>
          </p:cNvPr>
          <p:cNvSpPr txBox="1">
            <a:spLocks noChangeArrowheads="1"/>
          </p:cNvSpPr>
          <p:nvPr userDrawn="1"/>
        </p:nvSpPr>
        <p:spPr bwMode="auto">
          <a:xfrm>
            <a:off x="4860032" y="188119"/>
            <a:ext cx="225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it-IT" altLang="it-IT" sz="1400" i="1" dirty="0"/>
              <a:t>  Prof. Giacomo Pongelli</a:t>
            </a:r>
          </a:p>
        </p:txBody>
      </p:sp>
      <p:pic>
        <p:nvPicPr>
          <p:cNvPr id="1036" name="Segnaposto contenuto 8" descr="&lt;strong&gt;Bicocca&lt;/strong&gt;: Corso di perfezionamento in &lt;strong&gt;Economia&lt;/strong&gt; Civile 2014-2015">
            <a:extLst>
              <a:ext uri="{FF2B5EF4-FFF2-40B4-BE49-F238E27FC236}">
                <a16:creationId xmlns:a16="http://schemas.microsoft.com/office/drawing/2014/main" xmlns="" id="{F409E6A2-4CFE-4A47-879E-F29C82684B2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948264" y="33338"/>
            <a:ext cx="58261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ttore diritto 20">
            <a:extLst>
              <a:ext uri="{FF2B5EF4-FFF2-40B4-BE49-F238E27FC236}">
                <a16:creationId xmlns:a16="http://schemas.microsoft.com/office/drawing/2014/main" xmlns="" id="{FDAB5137-D0D8-455A-9CFA-E62A46CCF677}"/>
              </a:ext>
            </a:extLst>
          </p:cNvPr>
          <p:cNvCxnSpPr>
            <a:cxnSpLocks/>
          </p:cNvCxnSpPr>
          <p:nvPr userDrawn="1"/>
        </p:nvCxnSpPr>
        <p:spPr>
          <a:xfrm>
            <a:off x="7668344" y="342107"/>
            <a:ext cx="11521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xmlns="" id="{6045AFCE-A261-4AAA-8F8E-75EB02ABF3DC}"/>
              </a:ext>
            </a:extLst>
          </p:cNvPr>
          <p:cNvCxnSpPr>
            <a:cxnSpLocks/>
          </p:cNvCxnSpPr>
          <p:nvPr userDrawn="1"/>
        </p:nvCxnSpPr>
        <p:spPr>
          <a:xfrm flipV="1">
            <a:off x="250825" y="352425"/>
            <a:ext cx="460851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Lst>
  <p:transition spd="slow"/>
  <p:hf sldNum="0"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51D5A5ED-8D3B-4EC6-A0DA-29AD1572DF46}"/>
              </a:ext>
            </a:extLst>
          </p:cNvPr>
          <p:cNvSpPr>
            <a:spLocks noGrp="1" noChangeArrowheads="1"/>
          </p:cNvSpPr>
          <p:nvPr>
            <p:ph type="title"/>
          </p:nvPr>
        </p:nvSpPr>
        <p:spPr bwMode="auto">
          <a:xfrm>
            <a:off x="685800" y="828675"/>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a:extLst>
              <a:ext uri="{FF2B5EF4-FFF2-40B4-BE49-F238E27FC236}">
                <a16:creationId xmlns:a16="http://schemas.microsoft.com/office/drawing/2014/main" xmlns="" id="{181A276F-C1D0-4144-937A-1CC1A4DBE17F}"/>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xmlns="" id="{A4206DC2-D660-4443-B1FE-0966F6CC92F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it-IT"/>
          </a:p>
        </p:txBody>
      </p:sp>
      <p:sp>
        <p:nvSpPr>
          <p:cNvPr id="1030" name="Rectangle 6">
            <a:extLst>
              <a:ext uri="{FF2B5EF4-FFF2-40B4-BE49-F238E27FC236}">
                <a16:creationId xmlns:a16="http://schemas.microsoft.com/office/drawing/2014/main" xmlns="" id="{DD4A3681-FBA8-42E8-85D2-96CBD8909FC5}"/>
              </a:ext>
            </a:extLst>
          </p:cNvPr>
          <p:cNvSpPr>
            <a:spLocks noGrp="1" noChangeArrowheads="1"/>
          </p:cNvSpPr>
          <p:nvPr>
            <p:ph type="sldNum" sz="quarter" idx="4"/>
          </p:nvPr>
        </p:nvSpPr>
        <p:spPr bwMode="auto">
          <a:xfrm>
            <a:off x="6477000" y="64770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584BA1C7-82AA-41C5-9A44-AE50A6746813}" type="slidenum">
              <a:rPr lang="it-IT" altLang="it-IT"/>
              <a:pPr>
                <a:defRPr/>
              </a:pPr>
              <a:t>‹N›</a:t>
            </a:fld>
            <a:endParaRPr lang="it-IT" altLang="it-IT"/>
          </a:p>
        </p:txBody>
      </p:sp>
      <p:sp>
        <p:nvSpPr>
          <p:cNvPr id="2" name="Rectangle 7">
            <a:extLst>
              <a:ext uri="{FF2B5EF4-FFF2-40B4-BE49-F238E27FC236}">
                <a16:creationId xmlns:a16="http://schemas.microsoft.com/office/drawing/2014/main" xmlns="" id="{9C02C980-CBB8-4EF3-9E33-42103B6A2F77}"/>
              </a:ext>
            </a:extLst>
          </p:cNvPr>
          <p:cNvSpPr>
            <a:spLocks noChangeArrowheads="1"/>
          </p:cNvSpPr>
          <p:nvPr/>
        </p:nvSpPr>
        <p:spPr bwMode="auto">
          <a:xfrm>
            <a:off x="685800" y="3810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endParaRPr lang="it-IT" altLang="it-IT" sz="4400">
              <a:solidFill>
                <a:schemeClr val="tx2"/>
              </a:solidFill>
              <a:latin typeface="Times New Roman" panose="02020603050405020304" pitchFamily="18" charset="0"/>
            </a:endParaRPr>
          </a:p>
        </p:txBody>
      </p:sp>
      <p:sp>
        <p:nvSpPr>
          <p:cNvPr id="1031" name="Rectangle 8">
            <a:extLst>
              <a:ext uri="{FF2B5EF4-FFF2-40B4-BE49-F238E27FC236}">
                <a16:creationId xmlns:a16="http://schemas.microsoft.com/office/drawing/2014/main" xmlns="" id="{E4510570-33AC-4FDB-9977-C638B01DF8E3}"/>
              </a:ext>
            </a:extLst>
          </p:cNvPr>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buFontTx/>
              <a:buChar char="•"/>
              <a:defRPr/>
            </a:pPr>
            <a:endParaRPr lang="en-US" altLang="it-IT" sz="3200"/>
          </a:p>
          <a:p>
            <a:pPr lvl="1" eaLnBrk="1" hangingPunct="1">
              <a:spcBef>
                <a:spcPct val="20000"/>
              </a:spcBef>
              <a:buFontTx/>
              <a:buChar char="–"/>
              <a:defRPr/>
            </a:pPr>
            <a:endParaRPr lang="en-US" altLang="it-IT" sz="2800">
              <a:latin typeface="Times New Roman" panose="02020603050405020304" pitchFamily="18" charset="0"/>
            </a:endParaRPr>
          </a:p>
          <a:p>
            <a:pPr lvl="2" eaLnBrk="1" hangingPunct="1">
              <a:spcBef>
                <a:spcPct val="20000"/>
              </a:spcBef>
              <a:buFontTx/>
              <a:buChar char="•"/>
              <a:defRPr/>
            </a:pPr>
            <a:endParaRPr lang="en-US" altLang="it-IT">
              <a:latin typeface="Times New Roman" panose="02020603050405020304" pitchFamily="18" charset="0"/>
            </a:endParaRPr>
          </a:p>
          <a:p>
            <a:pPr lvl="3" eaLnBrk="1" hangingPunct="1">
              <a:spcBef>
                <a:spcPct val="20000"/>
              </a:spcBef>
              <a:defRPr/>
            </a:pPr>
            <a:endParaRPr lang="en-US" altLang="it-IT" sz="2000">
              <a:latin typeface="Times New Roman" panose="02020603050405020304" pitchFamily="18" charset="0"/>
            </a:endParaRPr>
          </a:p>
        </p:txBody>
      </p:sp>
      <p:sp>
        <p:nvSpPr>
          <p:cNvPr id="1032" name="Rectangle 11">
            <a:extLst>
              <a:ext uri="{FF2B5EF4-FFF2-40B4-BE49-F238E27FC236}">
                <a16:creationId xmlns:a16="http://schemas.microsoft.com/office/drawing/2014/main" xmlns="" id="{0A0DEB80-587A-4200-AFAA-9CB6AB2E4B5D}"/>
              </a:ext>
            </a:extLst>
          </p:cNvPr>
          <p:cNvSpPr>
            <a:spLocks noChangeArrowheads="1"/>
          </p:cNvSpPr>
          <p:nvPr/>
        </p:nvSpPr>
        <p:spPr bwMode="auto">
          <a:xfrm>
            <a:off x="6443663" y="6453188"/>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defRPr/>
            </a:pPr>
            <a:endParaRPr lang="it-IT" altLang="it-IT" sz="900"/>
          </a:p>
        </p:txBody>
      </p:sp>
      <p:sp>
        <p:nvSpPr>
          <p:cNvPr id="1034" name="Rectangle 13">
            <a:extLst>
              <a:ext uri="{FF2B5EF4-FFF2-40B4-BE49-F238E27FC236}">
                <a16:creationId xmlns:a16="http://schemas.microsoft.com/office/drawing/2014/main" xmlns="" id="{7DA21FD7-CD02-45E8-9C66-FC4EC7E43717}"/>
              </a:ext>
            </a:extLst>
          </p:cNvPr>
          <p:cNvSpPr>
            <a:spLocks noChangeArrowheads="1"/>
          </p:cNvSpPr>
          <p:nvPr userDrawn="1"/>
        </p:nvSpPr>
        <p:spPr bwMode="auto">
          <a:xfrm>
            <a:off x="4171950" y="299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it-IT" altLang="it-IT"/>
          </a:p>
        </p:txBody>
      </p:sp>
      <p:sp>
        <p:nvSpPr>
          <p:cNvPr id="3" name="CasellaDiTesto 17">
            <a:extLst>
              <a:ext uri="{FF2B5EF4-FFF2-40B4-BE49-F238E27FC236}">
                <a16:creationId xmlns:a16="http://schemas.microsoft.com/office/drawing/2014/main" xmlns="" id="{AE5921E1-FF18-4ECE-AB58-207A2A7C4160}"/>
              </a:ext>
            </a:extLst>
          </p:cNvPr>
          <p:cNvSpPr txBox="1">
            <a:spLocks noChangeArrowheads="1"/>
          </p:cNvSpPr>
          <p:nvPr userDrawn="1"/>
        </p:nvSpPr>
        <p:spPr bwMode="auto">
          <a:xfrm>
            <a:off x="4859338" y="198438"/>
            <a:ext cx="225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it-IT" altLang="it-IT" sz="1400" i="1" dirty="0"/>
              <a:t>  Prof. Giacomo Pongelli</a:t>
            </a:r>
          </a:p>
        </p:txBody>
      </p:sp>
      <p:cxnSp>
        <p:nvCxnSpPr>
          <p:cNvPr id="19" name="Connettore diritto 18">
            <a:extLst>
              <a:ext uri="{FF2B5EF4-FFF2-40B4-BE49-F238E27FC236}">
                <a16:creationId xmlns:a16="http://schemas.microsoft.com/office/drawing/2014/main" xmlns="" id="{8DD9D371-F13A-430E-AC13-FFF66C141ECC}"/>
              </a:ext>
            </a:extLst>
          </p:cNvPr>
          <p:cNvCxnSpPr>
            <a:cxnSpLocks/>
            <a:endCxn id="3" idx="1"/>
          </p:cNvCxnSpPr>
          <p:nvPr userDrawn="1"/>
        </p:nvCxnSpPr>
        <p:spPr>
          <a:xfrm flipV="1">
            <a:off x="250825" y="352425"/>
            <a:ext cx="460851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36" name="Segnaposto contenuto 8" descr="&lt;strong&gt;Bicocca&lt;/strong&gt;: Corso di perfezionamento in &lt;strong&gt;Economia&lt;/strong&gt; Civile 2014-2015">
            <a:extLst>
              <a:ext uri="{FF2B5EF4-FFF2-40B4-BE49-F238E27FC236}">
                <a16:creationId xmlns:a16="http://schemas.microsoft.com/office/drawing/2014/main" xmlns="" id="{F409E6A2-4CFE-4A47-879E-F29C82684B2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19925" y="33338"/>
            <a:ext cx="58261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ttore diritto 20">
            <a:extLst>
              <a:ext uri="{FF2B5EF4-FFF2-40B4-BE49-F238E27FC236}">
                <a16:creationId xmlns:a16="http://schemas.microsoft.com/office/drawing/2014/main" xmlns="" id="{FDAB5137-D0D8-455A-9CFA-E62A46CCF677}"/>
              </a:ext>
            </a:extLst>
          </p:cNvPr>
          <p:cNvCxnSpPr>
            <a:cxnSpLocks/>
          </p:cNvCxnSpPr>
          <p:nvPr userDrawn="1"/>
        </p:nvCxnSpPr>
        <p:spPr>
          <a:xfrm>
            <a:off x="7799388" y="342900"/>
            <a:ext cx="1112837" cy="95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1863"/>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 id="2147484497" r:id="rId12"/>
  </p:sldLayoutIdLst>
  <p:transition spd="slow"/>
  <p:hf sldNum="0"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93AA4069-59F3-4F06-AA51-FB6FD1B8B034}"/>
              </a:ext>
            </a:extLst>
          </p:cNvPr>
          <p:cNvSpPr>
            <a:spLocks noChangeArrowheads="1"/>
          </p:cNvSpPr>
          <p:nvPr/>
        </p:nvSpPr>
        <p:spPr bwMode="auto">
          <a:xfrm>
            <a:off x="466623" y="908720"/>
            <a:ext cx="7900987" cy="489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0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0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40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Giacomo Pongelli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Professor of Private Law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800" b="1" i="0" u="none" strike="noStrike" kern="1200" cap="small" spc="0" normalizeH="0" baseline="0" noProof="0" dirty="0" err="1">
                <a:ln>
                  <a:noFill/>
                </a:ln>
                <a:solidFill>
                  <a:srgbClr val="000000">
                    <a:lumMod val="75000"/>
                    <a:lumOff val="25000"/>
                  </a:srgbClr>
                </a:solidFill>
                <a:effectLst/>
                <a:uLnTx/>
                <a:uFillTx/>
                <a:latin typeface="Arial" panose="020B0604020202020204" pitchFamily="34" charset="0"/>
                <a:ea typeface="+mn-ea"/>
                <a:cs typeface="+mn-cs"/>
              </a:rPr>
              <a:t>University</a:t>
            </a:r>
            <a:r>
              <a:rPr kumimoji="0" lang="it-IT" altLang="it-IT" sz="2800" b="1" i="0" u="none" strike="noStrike" kern="1200" cap="small" spc="0" normalizeH="0" baseline="0" noProof="0" dirty="0">
                <a:ln>
                  <a:noFill/>
                </a:ln>
                <a:solidFill>
                  <a:srgbClr val="000000">
                    <a:lumMod val="75000"/>
                    <a:lumOff val="25000"/>
                  </a:srgbClr>
                </a:solidFill>
                <a:effectLst/>
                <a:uLnTx/>
                <a:uFillTx/>
                <a:latin typeface="Arial" panose="020B0604020202020204" pitchFamily="34" charset="0"/>
                <a:ea typeface="+mn-ea"/>
                <a:cs typeface="+mn-cs"/>
              </a:rPr>
              <a:t> of Milano - Bicocca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2400" b="1" i="1" u="none" strike="noStrike" kern="1200" cap="none" spc="0" normalizeH="0" baseline="0" noProof="0" dirty="0">
                <a:ln>
                  <a:noFill/>
                </a:ln>
                <a:solidFill>
                  <a:srgbClr val="00CC99">
                    <a:lumMod val="75000"/>
                  </a:srgbClr>
                </a:solidFill>
                <a:effectLst/>
                <a:uLnTx/>
                <a:uFillTx/>
                <a:latin typeface="Arial" panose="020B0604020202020204" pitchFamily="34" charset="0"/>
                <a:ea typeface="+mn-ea"/>
                <a:cs typeface="+mn-cs"/>
              </a:rPr>
              <a:t>AIDA RIO 2018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2400" b="1" i="1" u="none" strike="noStrike" kern="1200" cap="none" spc="0" normalizeH="0" baseline="0" noProof="0" dirty="0">
                <a:ln>
                  <a:noFill/>
                </a:ln>
                <a:solidFill>
                  <a:srgbClr val="00CC99">
                    <a:lumMod val="75000"/>
                  </a:srgbClr>
                </a:solidFill>
                <a:effectLst/>
                <a:uLnTx/>
                <a:uFillTx/>
                <a:latin typeface="Arial" panose="020B0604020202020204" pitchFamily="34" charset="0"/>
                <a:ea typeface="+mn-ea"/>
                <a:cs typeface="+mn-cs"/>
              </a:rPr>
              <a:t>XV World Congress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Rio de Janeiro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it-IT"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October 2018</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it-IT" sz="1800" b="1" i="0" u="none" strike="noStrike" kern="1200" cap="none" spc="0" normalizeH="0" baseline="0" noProof="0" dirty="0">
                <a:ln>
                  <a:noFill/>
                </a:ln>
                <a:solidFill>
                  <a:srgbClr val="3333CC"/>
                </a:solidFill>
                <a:effectLst/>
                <a:uLnTx/>
                <a:uFillTx/>
                <a:latin typeface="Arial" panose="020B0604020202020204" pitchFamily="34" charset="0"/>
                <a:ea typeface="+mn-ea"/>
                <a:cs typeface="+mn-cs"/>
              </a:rPr>
              <a:t>giacomo.pongelli@unimib.it</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92A6CBE-E828-4769-9EBE-D6A7A7AE1BDF}"/>
              </a:ext>
            </a:extLst>
          </p:cNvPr>
          <p:cNvSpPr>
            <a:spLocks noGrp="1"/>
          </p:cNvSpPr>
          <p:nvPr>
            <p:ph type="title"/>
          </p:nvPr>
        </p:nvSpPr>
        <p:spPr>
          <a:xfrm>
            <a:off x="685800" y="548680"/>
            <a:ext cx="7772400" cy="762000"/>
          </a:xfrm>
        </p:spPr>
        <p:txBody>
          <a:bodyPr/>
          <a:lstStyle/>
          <a:p>
            <a:pPr algn="l"/>
            <a:r>
              <a:rPr lang="it-IT" b="1" dirty="0" err="1"/>
              <a:t>We</a:t>
            </a:r>
            <a:r>
              <a:rPr lang="it-IT" b="1" dirty="0"/>
              <a:t> </a:t>
            </a:r>
            <a:r>
              <a:rPr lang="it-IT" b="1" dirty="0" err="1"/>
              <a:t>already</a:t>
            </a:r>
            <a:r>
              <a:rPr lang="it-IT" b="1" dirty="0"/>
              <a:t> are on the path to Full Automation</a:t>
            </a:r>
          </a:p>
        </p:txBody>
      </p:sp>
      <p:sp>
        <p:nvSpPr>
          <p:cNvPr id="3" name="Segnaposto contenuto 2">
            <a:extLst>
              <a:ext uri="{FF2B5EF4-FFF2-40B4-BE49-F238E27FC236}">
                <a16:creationId xmlns:a16="http://schemas.microsoft.com/office/drawing/2014/main" xmlns="" id="{958B80F7-AA12-4182-851E-13F8E6562D05}"/>
              </a:ext>
            </a:extLst>
          </p:cNvPr>
          <p:cNvSpPr>
            <a:spLocks noGrp="1"/>
          </p:cNvSpPr>
          <p:nvPr>
            <p:ph idx="1"/>
          </p:nvPr>
        </p:nvSpPr>
        <p:spPr>
          <a:xfrm>
            <a:off x="685800" y="1484784"/>
            <a:ext cx="7772400" cy="4968552"/>
          </a:xfrm>
        </p:spPr>
        <p:txBody>
          <a:bodyPr/>
          <a:lstStyle/>
          <a:p>
            <a:r>
              <a:rPr lang="it-IT" sz="2000" dirty="0"/>
              <a:t>IoT (Internet of Things): </a:t>
            </a:r>
            <a:r>
              <a:rPr lang="it-IT" sz="2000" dirty="0" err="1"/>
              <a:t>Connected</a:t>
            </a:r>
            <a:r>
              <a:rPr lang="it-IT" sz="2000" dirty="0"/>
              <a:t> vehicles and internet </a:t>
            </a:r>
            <a:r>
              <a:rPr lang="it-IT" sz="2000" dirty="0" err="1"/>
              <a:t>based</a:t>
            </a:r>
            <a:r>
              <a:rPr lang="it-IT" sz="2000" dirty="0"/>
              <a:t> </a:t>
            </a:r>
            <a:r>
              <a:rPr lang="it-IT" sz="2000" dirty="0" err="1"/>
              <a:t>services</a:t>
            </a:r>
            <a:endParaRPr lang="it-IT" sz="2000" dirty="0"/>
          </a:p>
          <a:p>
            <a:pPr marL="0" indent="0">
              <a:buNone/>
            </a:pPr>
            <a:endParaRPr lang="it-IT" sz="2000" dirty="0"/>
          </a:p>
          <a:p>
            <a:r>
              <a:rPr lang="it-IT" sz="2000" dirty="0"/>
              <a:t>ADAS (Advanced Drivers Assistance Systems) are always more common on new </a:t>
            </a:r>
            <a:r>
              <a:rPr lang="it-IT" sz="2000" dirty="0" err="1"/>
              <a:t>cars</a:t>
            </a:r>
            <a:r>
              <a:rPr lang="it-IT" sz="2000" dirty="0"/>
              <a:t>. Some of </a:t>
            </a:r>
            <a:r>
              <a:rPr lang="it-IT" sz="2000" dirty="0" err="1"/>
              <a:t>them</a:t>
            </a:r>
            <a:r>
              <a:rPr lang="it-IT" sz="2000" dirty="0"/>
              <a:t> </a:t>
            </a:r>
            <a:r>
              <a:rPr lang="it-IT" sz="2000" dirty="0" err="1"/>
              <a:t>became</a:t>
            </a:r>
            <a:r>
              <a:rPr lang="it-IT" sz="2000" dirty="0"/>
              <a:t> </a:t>
            </a:r>
            <a:r>
              <a:rPr lang="it-IT" sz="2000" dirty="0" err="1"/>
              <a:t>compulsory</a:t>
            </a:r>
            <a:r>
              <a:rPr lang="it-IT" sz="2000" dirty="0"/>
              <a:t> (ABS, ESP…)</a:t>
            </a:r>
            <a:br>
              <a:rPr lang="it-IT" sz="2000" dirty="0"/>
            </a:br>
            <a:endParaRPr lang="it-IT" sz="2000" dirty="0"/>
          </a:p>
          <a:p>
            <a:r>
              <a:rPr lang="it-IT" sz="2000" dirty="0" err="1"/>
              <a:t>Even</a:t>
            </a:r>
            <a:r>
              <a:rPr lang="it-IT" sz="2000" dirty="0"/>
              <a:t> the </a:t>
            </a:r>
            <a:r>
              <a:rPr lang="it-IT" sz="2000" dirty="0" err="1"/>
              <a:t>most</a:t>
            </a:r>
            <a:r>
              <a:rPr lang="it-IT" sz="2000" dirty="0"/>
              <a:t> </a:t>
            </a:r>
            <a:r>
              <a:rPr lang="it-IT" sz="2000" dirty="0" err="1"/>
              <a:t>advanced</a:t>
            </a:r>
            <a:r>
              <a:rPr lang="it-IT" sz="2000" dirty="0"/>
              <a:t> ADAS </a:t>
            </a:r>
            <a:r>
              <a:rPr lang="it-IT" sz="2000" dirty="0" err="1"/>
              <a:t>still</a:t>
            </a:r>
            <a:r>
              <a:rPr lang="it-IT" sz="2000" dirty="0"/>
              <a:t> need the physical </a:t>
            </a:r>
            <a:r>
              <a:rPr lang="it-IT" sz="2000" dirty="0" err="1"/>
              <a:t>presence</a:t>
            </a:r>
            <a:r>
              <a:rPr lang="it-IT" sz="2000" dirty="0"/>
              <a:t> and </a:t>
            </a:r>
            <a:r>
              <a:rPr lang="it-IT" sz="2000" dirty="0" err="1"/>
              <a:t>attention</a:t>
            </a:r>
            <a:r>
              <a:rPr lang="it-IT" sz="2000" dirty="0"/>
              <a:t> of a human driver </a:t>
            </a:r>
            <a:r>
              <a:rPr lang="it-IT" sz="2000" dirty="0" err="1"/>
              <a:t>behind</a:t>
            </a:r>
            <a:r>
              <a:rPr lang="it-IT" sz="2000" dirty="0"/>
              <a:t> the steering wheel</a:t>
            </a:r>
          </a:p>
          <a:p>
            <a:endParaRPr lang="it-IT" sz="2000" dirty="0"/>
          </a:p>
          <a:p>
            <a:r>
              <a:rPr lang="it-IT" sz="2000" dirty="0"/>
              <a:t>Human driver </a:t>
            </a:r>
            <a:r>
              <a:rPr lang="it-IT" sz="2000" dirty="0" err="1"/>
              <a:t>is</a:t>
            </a:r>
            <a:r>
              <a:rPr lang="it-IT" sz="2000" dirty="0"/>
              <a:t> </a:t>
            </a:r>
            <a:r>
              <a:rPr lang="it-IT" sz="2000" dirty="0" err="1"/>
              <a:t>not</a:t>
            </a:r>
            <a:r>
              <a:rPr lang="it-IT" sz="2000" dirty="0"/>
              <a:t> the </a:t>
            </a:r>
            <a:r>
              <a:rPr lang="it-IT" sz="2000" dirty="0" err="1"/>
              <a:t>only</a:t>
            </a:r>
            <a:r>
              <a:rPr lang="it-IT" sz="2000" dirty="0"/>
              <a:t> one to </a:t>
            </a:r>
            <a:r>
              <a:rPr lang="it-IT" sz="2000" dirty="0" err="1"/>
              <a:t>determine</a:t>
            </a:r>
            <a:r>
              <a:rPr lang="it-IT" sz="2000" dirty="0"/>
              <a:t> a vehicle behaviour on the road</a:t>
            </a:r>
          </a:p>
          <a:p>
            <a:pPr marL="0" indent="0">
              <a:buNone/>
            </a:pPr>
            <a:endParaRPr lang="it-IT" sz="2000" dirty="0"/>
          </a:p>
          <a:p>
            <a:r>
              <a:rPr lang="it-IT" sz="2000" dirty="0" err="1"/>
              <a:t>Higher</a:t>
            </a:r>
            <a:r>
              <a:rPr lang="it-IT" sz="2000" dirty="0"/>
              <a:t> safety level on public </a:t>
            </a:r>
            <a:r>
              <a:rPr lang="it-IT" sz="2000" dirty="0" err="1"/>
              <a:t>roads</a:t>
            </a:r>
            <a:endParaRPr lang="it-IT" sz="2000" dirty="0"/>
          </a:p>
          <a:p>
            <a:endParaRPr lang="it-IT" sz="2400" dirty="0"/>
          </a:p>
          <a:p>
            <a:pPr marL="0" indent="0">
              <a:buNone/>
            </a:pPr>
            <a:endParaRPr lang="it-IT" sz="2400" dirty="0"/>
          </a:p>
          <a:p>
            <a:endParaRPr lang="it-IT" sz="2400" dirty="0"/>
          </a:p>
        </p:txBody>
      </p:sp>
    </p:spTree>
    <p:extLst>
      <p:ext uri="{BB962C8B-B14F-4D97-AF65-F5344CB8AC3E}">
        <p14:creationId xmlns:p14="http://schemas.microsoft.com/office/powerpoint/2010/main" val="125399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BF8C7F3-EC94-4ADF-99E4-84968814B1F3}"/>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xmlns="" id="{FADFC5C4-F6BE-45FB-A117-F9C7F16B2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85" y="908720"/>
            <a:ext cx="8056630" cy="5636427"/>
          </a:xfrm>
          <a:prstGeom prst="rect">
            <a:avLst/>
          </a:prstGeom>
        </p:spPr>
      </p:pic>
    </p:spTree>
    <p:extLst>
      <p:ext uri="{BB962C8B-B14F-4D97-AF65-F5344CB8AC3E}">
        <p14:creationId xmlns:p14="http://schemas.microsoft.com/office/powerpoint/2010/main" val="300138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EC748F6B-F65B-4882-8FDD-556A176B5470}"/>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323528" y="836712"/>
            <a:ext cx="8512699" cy="5752722"/>
          </a:xfrm>
        </p:spPr>
      </p:pic>
    </p:spTree>
    <p:extLst>
      <p:ext uri="{BB962C8B-B14F-4D97-AF65-F5344CB8AC3E}">
        <p14:creationId xmlns:p14="http://schemas.microsoft.com/office/powerpoint/2010/main" val="142053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xmlns="" id="{8CD80AD6-46F0-4DB1-BDDF-7A3EF5A7E074}"/>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461728" y="1412775"/>
            <a:ext cx="8142720" cy="4208849"/>
          </a:xfrm>
        </p:spPr>
      </p:pic>
    </p:spTree>
    <p:extLst>
      <p:ext uri="{BB962C8B-B14F-4D97-AF65-F5344CB8AC3E}">
        <p14:creationId xmlns:p14="http://schemas.microsoft.com/office/powerpoint/2010/main" val="162003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4114668B-2A98-49AD-B1F9-9BD2FA21CB0F}"/>
              </a:ext>
            </a:extLst>
          </p:cNvPr>
          <p:cNvSpPr>
            <a:spLocks noGrp="1"/>
          </p:cNvSpPr>
          <p:nvPr>
            <p:ph/>
          </p:nvPr>
        </p:nvSpPr>
        <p:spPr/>
        <p:txBody>
          <a:bodyPr/>
          <a:lstStyle/>
          <a:p>
            <a:endParaRPr lang="it-IT" sz="2400" u="sng" dirty="0"/>
          </a:p>
          <a:p>
            <a:r>
              <a:rPr lang="it-IT" sz="2400" b="1" u="sng" dirty="0" err="1"/>
              <a:t>Principal</a:t>
            </a:r>
            <a:r>
              <a:rPr lang="it-IT" sz="2400" b="1" u="sng" dirty="0"/>
              <a:t> issues </a:t>
            </a:r>
            <a:r>
              <a:rPr lang="it-IT" sz="2400" b="1" u="sng" dirty="0" err="1"/>
              <a:t>related</a:t>
            </a:r>
            <a:r>
              <a:rPr lang="it-IT" sz="2400" b="1" u="sng" dirty="0"/>
              <a:t> to </a:t>
            </a:r>
            <a:r>
              <a:rPr lang="it-IT" sz="2400" b="1" u="sng" dirty="0" err="1"/>
              <a:t>AVs</a:t>
            </a:r>
            <a:r>
              <a:rPr lang="it-IT" sz="2400" b="1" u="sng" dirty="0"/>
              <a:t> </a:t>
            </a:r>
            <a:r>
              <a:rPr lang="it-IT" sz="2400" b="1" u="sng" dirty="0" err="1"/>
              <a:t>diffusion</a:t>
            </a:r>
            <a:r>
              <a:rPr lang="it-IT" sz="2400" b="1" dirty="0"/>
              <a:t>:</a:t>
            </a:r>
          </a:p>
          <a:p>
            <a:pPr marL="0" indent="0">
              <a:buNone/>
            </a:pPr>
            <a:endParaRPr lang="it-IT" sz="2400" dirty="0"/>
          </a:p>
          <a:p>
            <a:endParaRPr lang="it-IT" sz="2400" dirty="0"/>
          </a:p>
          <a:p>
            <a:pPr marL="457200" indent="-457200">
              <a:buClr>
                <a:schemeClr val="accent2"/>
              </a:buClr>
              <a:buAutoNum type="arabicParenR"/>
            </a:pPr>
            <a:r>
              <a:rPr lang="it-IT" sz="2400" dirty="0" err="1"/>
              <a:t>Authorization</a:t>
            </a:r>
            <a:r>
              <a:rPr lang="it-IT" sz="2400" dirty="0"/>
              <a:t> to </a:t>
            </a:r>
            <a:r>
              <a:rPr lang="it-IT" sz="2400" dirty="0" err="1"/>
              <a:t>circulate</a:t>
            </a:r>
            <a:r>
              <a:rPr lang="it-IT" sz="2400" dirty="0"/>
              <a:t> on public </a:t>
            </a:r>
            <a:r>
              <a:rPr lang="it-IT" sz="2400" dirty="0" err="1"/>
              <a:t>roads</a:t>
            </a:r>
            <a:r>
              <a:rPr lang="it-IT" sz="2400" dirty="0"/>
              <a:t> (</a:t>
            </a:r>
            <a:r>
              <a:rPr lang="it-IT" sz="2400" dirty="0" err="1"/>
              <a:t>standards</a:t>
            </a:r>
            <a:r>
              <a:rPr lang="it-IT" sz="2400" dirty="0"/>
              <a:t>)</a:t>
            </a:r>
          </a:p>
          <a:p>
            <a:pPr marL="457200" indent="-457200">
              <a:buClr>
                <a:schemeClr val="accent2"/>
              </a:buClr>
              <a:buAutoNum type="arabicParenR"/>
            </a:pPr>
            <a:endParaRPr lang="it-IT" sz="2400" dirty="0"/>
          </a:p>
          <a:p>
            <a:pPr marL="457200" indent="-457200">
              <a:buClr>
                <a:schemeClr val="accent2"/>
              </a:buClr>
              <a:buAutoNum type="arabicParenR"/>
            </a:pPr>
            <a:r>
              <a:rPr lang="it-IT" sz="2400" dirty="0"/>
              <a:t>Personal Data Protection/Cybersecurity</a:t>
            </a:r>
          </a:p>
          <a:p>
            <a:pPr marL="457200" indent="-457200">
              <a:buClr>
                <a:schemeClr val="accent2"/>
              </a:buClr>
              <a:buAutoNum type="arabicParenR"/>
            </a:pPr>
            <a:endParaRPr lang="it-IT" sz="2400" dirty="0"/>
          </a:p>
          <a:p>
            <a:pPr marL="457200" indent="-457200">
              <a:buClr>
                <a:schemeClr val="accent2"/>
              </a:buClr>
              <a:buAutoNum type="arabicParenR"/>
            </a:pPr>
            <a:r>
              <a:rPr lang="it-IT" sz="2400" dirty="0"/>
              <a:t>Liability in case of </a:t>
            </a:r>
            <a:r>
              <a:rPr lang="it-IT" sz="2400" dirty="0" err="1"/>
              <a:t>accidents</a:t>
            </a:r>
            <a:endParaRPr lang="it-IT" sz="2400" dirty="0"/>
          </a:p>
          <a:p>
            <a:pPr marL="457200" indent="-457200">
              <a:buAutoNum type="arabicParenR"/>
            </a:pPr>
            <a:endParaRPr lang="it-IT" sz="2400" dirty="0"/>
          </a:p>
          <a:p>
            <a:pPr marL="457200" indent="-457200">
              <a:buClr>
                <a:schemeClr val="accent2"/>
              </a:buClr>
              <a:buAutoNum type="arabicParenR"/>
            </a:pPr>
            <a:r>
              <a:rPr lang="it-IT" sz="2400" dirty="0"/>
              <a:t>Motor Insurance</a:t>
            </a:r>
          </a:p>
        </p:txBody>
      </p:sp>
    </p:spTree>
    <p:extLst>
      <p:ext uri="{BB962C8B-B14F-4D97-AF65-F5344CB8AC3E}">
        <p14:creationId xmlns:p14="http://schemas.microsoft.com/office/powerpoint/2010/main" val="111452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4E8CEF-CF43-4BAC-8DC1-5BEAE00481D2}"/>
              </a:ext>
            </a:extLst>
          </p:cNvPr>
          <p:cNvSpPr>
            <a:spLocks noGrp="1"/>
          </p:cNvSpPr>
          <p:nvPr>
            <p:ph type="title"/>
          </p:nvPr>
        </p:nvSpPr>
        <p:spPr>
          <a:xfrm>
            <a:off x="685800" y="620688"/>
            <a:ext cx="7772400" cy="762000"/>
          </a:xfrm>
        </p:spPr>
        <p:txBody>
          <a:bodyPr/>
          <a:lstStyle/>
          <a:p>
            <a:pPr algn="l"/>
            <a:r>
              <a:rPr lang="it-IT" b="1" dirty="0">
                <a:solidFill>
                  <a:schemeClr val="accent2"/>
                </a:solidFill>
              </a:rPr>
              <a:t>3) </a:t>
            </a:r>
            <a:r>
              <a:rPr lang="it-IT" b="1" dirty="0" err="1">
                <a:solidFill>
                  <a:schemeClr val="accent2"/>
                </a:solidFill>
              </a:rPr>
              <a:t>Civil</a:t>
            </a:r>
            <a:r>
              <a:rPr lang="it-IT" b="1" dirty="0">
                <a:solidFill>
                  <a:schemeClr val="accent2"/>
                </a:solidFill>
              </a:rPr>
              <a:t> liability and </a:t>
            </a:r>
            <a:r>
              <a:rPr lang="it-IT" b="1" dirty="0" err="1">
                <a:solidFill>
                  <a:schemeClr val="accent2"/>
                </a:solidFill>
              </a:rPr>
              <a:t>motor</a:t>
            </a:r>
            <a:r>
              <a:rPr lang="it-IT" b="1" dirty="0">
                <a:solidFill>
                  <a:schemeClr val="accent2"/>
                </a:solidFill>
              </a:rPr>
              <a:t> insurance </a:t>
            </a:r>
            <a:r>
              <a:rPr lang="it-IT" b="1" dirty="0" err="1">
                <a:solidFill>
                  <a:schemeClr val="accent2"/>
                </a:solidFill>
              </a:rPr>
              <a:t>related</a:t>
            </a:r>
            <a:r>
              <a:rPr lang="it-IT" b="1" dirty="0">
                <a:solidFill>
                  <a:schemeClr val="accent2"/>
                </a:solidFill>
              </a:rPr>
              <a:t> to </a:t>
            </a:r>
            <a:r>
              <a:rPr lang="it-IT" b="1" dirty="0" err="1">
                <a:solidFill>
                  <a:schemeClr val="accent2"/>
                </a:solidFill>
              </a:rPr>
              <a:t>AVs</a:t>
            </a:r>
            <a:endParaRPr lang="it-IT" b="1" dirty="0">
              <a:solidFill>
                <a:schemeClr val="accent2"/>
              </a:solidFill>
            </a:endParaRPr>
          </a:p>
        </p:txBody>
      </p:sp>
      <p:sp>
        <p:nvSpPr>
          <p:cNvPr id="3" name="Segnaposto contenuto 2">
            <a:extLst>
              <a:ext uri="{FF2B5EF4-FFF2-40B4-BE49-F238E27FC236}">
                <a16:creationId xmlns:a16="http://schemas.microsoft.com/office/drawing/2014/main" xmlns="" id="{8F91DDC6-A1EB-4EB2-9A03-AB39B9F7796D}"/>
              </a:ext>
            </a:extLst>
          </p:cNvPr>
          <p:cNvSpPr>
            <a:spLocks noGrp="1"/>
          </p:cNvSpPr>
          <p:nvPr>
            <p:ph idx="1"/>
          </p:nvPr>
        </p:nvSpPr>
        <p:spPr>
          <a:xfrm>
            <a:off x="685800" y="1554882"/>
            <a:ext cx="7772400" cy="4114800"/>
          </a:xfrm>
        </p:spPr>
        <p:txBody>
          <a:bodyPr/>
          <a:lstStyle/>
          <a:p>
            <a:r>
              <a:rPr lang="it-IT" sz="2000" dirty="0"/>
              <a:t>Automation can reduce human </a:t>
            </a:r>
            <a:r>
              <a:rPr lang="it-IT" sz="2000" dirty="0" err="1"/>
              <a:t>errors</a:t>
            </a:r>
            <a:r>
              <a:rPr lang="it-IT" sz="2000" dirty="0"/>
              <a:t>, </a:t>
            </a:r>
            <a:r>
              <a:rPr lang="it-IT" sz="2000" dirty="0" err="1"/>
              <a:t>but</a:t>
            </a:r>
            <a:r>
              <a:rPr lang="it-IT" sz="2000" dirty="0"/>
              <a:t> in some </a:t>
            </a:r>
            <a:r>
              <a:rPr lang="it-IT" sz="2000" dirty="0" err="1"/>
              <a:t>circumstances</a:t>
            </a:r>
            <a:r>
              <a:rPr lang="it-IT" sz="2000" dirty="0"/>
              <a:t> </a:t>
            </a:r>
            <a:r>
              <a:rPr lang="it-IT" sz="2000" dirty="0" err="1"/>
              <a:t>damages</a:t>
            </a:r>
            <a:r>
              <a:rPr lang="it-IT" sz="2000" dirty="0"/>
              <a:t> </a:t>
            </a:r>
            <a:r>
              <a:rPr lang="it-IT" sz="2000" dirty="0" err="1"/>
              <a:t>cannot</a:t>
            </a:r>
            <a:r>
              <a:rPr lang="it-IT" sz="2000" dirty="0"/>
              <a:t> be </a:t>
            </a:r>
            <a:r>
              <a:rPr lang="it-IT" sz="2000" dirty="0" err="1"/>
              <a:t>avoided</a:t>
            </a:r>
            <a:endParaRPr lang="it-IT" sz="2000" dirty="0"/>
          </a:p>
          <a:p>
            <a:endParaRPr lang="it-IT" sz="2000" dirty="0"/>
          </a:p>
          <a:p>
            <a:r>
              <a:rPr lang="it-IT" sz="2000" dirty="0" err="1"/>
              <a:t>When</a:t>
            </a:r>
            <a:r>
              <a:rPr lang="it-IT" sz="2000" dirty="0"/>
              <a:t> an </a:t>
            </a:r>
            <a:r>
              <a:rPr lang="it-IT" sz="2000" dirty="0" err="1"/>
              <a:t>accident</a:t>
            </a:r>
            <a:r>
              <a:rPr lang="it-IT" sz="2000" dirty="0"/>
              <a:t> </a:t>
            </a:r>
            <a:r>
              <a:rPr lang="it-IT" sz="2000" dirty="0" err="1"/>
              <a:t>occours</a:t>
            </a:r>
            <a:r>
              <a:rPr lang="it-IT" sz="2000" dirty="0"/>
              <a:t>, </a:t>
            </a:r>
            <a:r>
              <a:rPr lang="it-IT" sz="2000" dirty="0" err="1"/>
              <a:t>who</a:t>
            </a:r>
            <a:r>
              <a:rPr lang="it-IT" sz="2000" dirty="0"/>
              <a:t> </a:t>
            </a:r>
            <a:r>
              <a:rPr lang="it-IT" sz="2000" dirty="0" err="1"/>
              <a:t>pays</a:t>
            </a:r>
            <a:r>
              <a:rPr lang="it-IT" sz="2000" dirty="0"/>
              <a:t> for the damage compensation?</a:t>
            </a:r>
          </a:p>
          <a:p>
            <a:endParaRPr lang="it-IT" sz="2000" dirty="0"/>
          </a:p>
          <a:p>
            <a:pPr marL="0" indent="0">
              <a:buNone/>
            </a:pPr>
            <a:r>
              <a:rPr lang="it-IT" sz="1800" i="1" dirty="0"/>
              <a:t>The </a:t>
            </a:r>
            <a:r>
              <a:rPr lang="it-IT" sz="1800" i="1" dirty="0" err="1"/>
              <a:t>presence</a:t>
            </a:r>
            <a:r>
              <a:rPr lang="it-IT" sz="1800" i="1" dirty="0"/>
              <a:t> of an </a:t>
            </a:r>
            <a:r>
              <a:rPr lang="it-IT" sz="1800" i="1" dirty="0" err="1"/>
              <a:t>automated</a:t>
            </a:r>
            <a:r>
              <a:rPr lang="it-IT" sz="1800" i="1" dirty="0"/>
              <a:t> </a:t>
            </a:r>
            <a:r>
              <a:rPr lang="it-IT" sz="1800" i="1" dirty="0" err="1"/>
              <a:t>choice</a:t>
            </a:r>
            <a:r>
              <a:rPr lang="it-IT" sz="1800" i="1" dirty="0"/>
              <a:t> </a:t>
            </a:r>
            <a:r>
              <a:rPr lang="it-IT" sz="1800" i="1" dirty="0" err="1"/>
              <a:t>affects</a:t>
            </a:r>
            <a:r>
              <a:rPr lang="it-IT" sz="1800" i="1" dirty="0"/>
              <a:t> the </a:t>
            </a:r>
            <a:r>
              <a:rPr lang="it-IT" sz="1800" i="1" dirty="0" err="1"/>
              <a:t>process</a:t>
            </a:r>
            <a:r>
              <a:rPr lang="it-IT" sz="1800" i="1" dirty="0"/>
              <a:t> of </a:t>
            </a:r>
            <a:r>
              <a:rPr lang="it-IT" sz="1800" i="1" dirty="0" err="1"/>
              <a:t>determining</a:t>
            </a:r>
            <a:r>
              <a:rPr lang="it-IT" sz="1800" i="1" dirty="0"/>
              <a:t> the </a:t>
            </a:r>
            <a:r>
              <a:rPr lang="it-IT" sz="1800" i="1" dirty="0" err="1"/>
              <a:t>event</a:t>
            </a:r>
            <a:r>
              <a:rPr lang="it-IT" sz="1800" i="1" dirty="0"/>
              <a:t> and the effect of the </a:t>
            </a:r>
            <a:r>
              <a:rPr lang="it-IT" sz="1800" i="1" dirty="0" err="1"/>
              <a:t>choice</a:t>
            </a:r>
            <a:r>
              <a:rPr lang="it-IT" sz="1800" i="1" dirty="0"/>
              <a:t>.</a:t>
            </a:r>
          </a:p>
          <a:p>
            <a:pPr marL="0" indent="0">
              <a:buNone/>
            </a:pPr>
            <a:endParaRPr lang="it-IT" sz="1800" i="1" dirty="0"/>
          </a:p>
          <a:p>
            <a:pPr marL="0" indent="0">
              <a:buNone/>
            </a:pPr>
            <a:r>
              <a:rPr lang="it-IT" sz="1800" i="1" dirty="0"/>
              <a:t>Analysis of the interaction </a:t>
            </a:r>
            <a:r>
              <a:rPr lang="it-IT" sz="1800" i="1" dirty="0" err="1"/>
              <a:t>between</a:t>
            </a:r>
            <a:r>
              <a:rPr lang="it-IT" sz="1800" i="1" dirty="0"/>
              <a:t> man and machine in </a:t>
            </a:r>
            <a:r>
              <a:rPr lang="it-IT" sz="1800" i="1" dirty="0" err="1"/>
              <a:t>causing</a:t>
            </a:r>
            <a:r>
              <a:rPr lang="it-IT" sz="1800" i="1" dirty="0"/>
              <a:t> the </a:t>
            </a:r>
            <a:r>
              <a:rPr lang="it-IT" sz="1800" i="1" dirty="0" err="1"/>
              <a:t>event</a:t>
            </a:r>
            <a:r>
              <a:rPr lang="it-IT" sz="1800" i="1" dirty="0"/>
              <a:t>. (</a:t>
            </a:r>
            <a:r>
              <a:rPr lang="it-IT" sz="1800" i="1" dirty="0" err="1"/>
              <a:t>Causal</a:t>
            </a:r>
            <a:r>
              <a:rPr lang="it-IT" sz="1800" i="1" dirty="0"/>
              <a:t> nexus)</a:t>
            </a:r>
          </a:p>
          <a:p>
            <a:pPr marL="0" indent="0">
              <a:buNone/>
            </a:pPr>
            <a:endParaRPr lang="it-IT" sz="1800" i="1" dirty="0"/>
          </a:p>
          <a:p>
            <a:pPr marL="0" indent="0">
              <a:buNone/>
            </a:pPr>
            <a:r>
              <a:rPr lang="it-IT" sz="1800" i="1" dirty="0"/>
              <a:t>Machine </a:t>
            </a:r>
            <a:r>
              <a:rPr lang="it-IT" sz="1800" i="1" dirty="0" err="1"/>
              <a:t>error</a:t>
            </a:r>
            <a:r>
              <a:rPr lang="it-IT" sz="1800" i="1" dirty="0"/>
              <a:t> </a:t>
            </a:r>
            <a:r>
              <a:rPr lang="it-IT" sz="1800" i="1" dirty="0" err="1"/>
              <a:t>doesn’t</a:t>
            </a:r>
            <a:r>
              <a:rPr lang="it-IT" sz="1800" i="1" dirty="0"/>
              <a:t> always </a:t>
            </a:r>
            <a:r>
              <a:rPr lang="it-IT" sz="1800" i="1" dirty="0" err="1"/>
              <a:t>depend</a:t>
            </a:r>
            <a:r>
              <a:rPr lang="it-IT" sz="1800" i="1" dirty="0"/>
              <a:t> on a production </a:t>
            </a:r>
            <a:r>
              <a:rPr lang="it-IT" sz="1800" i="1" dirty="0" err="1"/>
              <a:t>error</a:t>
            </a:r>
            <a:r>
              <a:rPr lang="it-IT" sz="1800" i="1" dirty="0"/>
              <a:t>. ‘AI’ products can take a </a:t>
            </a:r>
            <a:r>
              <a:rPr lang="it-IT" sz="1800" i="1" dirty="0" err="1"/>
              <a:t>wrong</a:t>
            </a:r>
            <a:r>
              <a:rPr lang="it-IT" sz="1800" i="1" dirty="0"/>
              <a:t> </a:t>
            </a:r>
            <a:r>
              <a:rPr lang="it-IT" sz="1800" i="1" dirty="0" err="1"/>
              <a:t>choice</a:t>
            </a:r>
            <a:r>
              <a:rPr lang="it-IT" sz="1800" i="1" dirty="0"/>
              <a:t> </a:t>
            </a:r>
            <a:r>
              <a:rPr lang="it-IT" sz="1800" i="1" dirty="0" err="1"/>
              <a:t>even</a:t>
            </a:r>
            <a:r>
              <a:rPr lang="it-IT" sz="1800" i="1" dirty="0"/>
              <a:t> </a:t>
            </a:r>
            <a:r>
              <a:rPr lang="it-IT" sz="1800" i="1" dirty="0" err="1"/>
              <a:t>when</a:t>
            </a:r>
            <a:r>
              <a:rPr lang="it-IT" sz="1800" i="1" dirty="0"/>
              <a:t> </a:t>
            </a:r>
            <a:r>
              <a:rPr lang="it-IT" sz="1800" i="1" dirty="0" err="1"/>
              <a:t>not</a:t>
            </a:r>
            <a:r>
              <a:rPr lang="it-IT" sz="1800" i="1" dirty="0"/>
              <a:t> </a:t>
            </a:r>
            <a:r>
              <a:rPr lang="it-IT" sz="1800" i="1" dirty="0" err="1"/>
              <a:t>defective</a:t>
            </a:r>
            <a:r>
              <a:rPr lang="it-IT" sz="1800" i="1" dirty="0"/>
              <a:t>.</a:t>
            </a:r>
          </a:p>
        </p:txBody>
      </p:sp>
    </p:spTree>
    <p:extLst>
      <p:ext uri="{BB962C8B-B14F-4D97-AF65-F5344CB8AC3E}">
        <p14:creationId xmlns:p14="http://schemas.microsoft.com/office/powerpoint/2010/main" val="320449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830773F1-935E-46AF-AAB5-37539A3E200B}"/>
              </a:ext>
            </a:extLst>
          </p:cNvPr>
          <p:cNvSpPr>
            <a:spLocks noGrp="1" noChangeArrowheads="1"/>
          </p:cNvSpPr>
          <p:nvPr>
            <p:ph/>
          </p:nvPr>
        </p:nvSpPr>
        <p:spPr bwMode="auto">
          <a:xfrm>
            <a:off x="323528" y="682824"/>
            <a:ext cx="856895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latin typeface="Arial" panose="020B0604020202020204" pitchFamily="34" charset="0"/>
              </a:rPr>
              <a:t>Art. 2054 </a:t>
            </a:r>
            <a:r>
              <a:rPr kumimoji="0" lang="it-IT" altLang="it-IT" sz="2000" b="1" i="0" u="none" strike="noStrike" cap="none" normalizeH="0" baseline="0" dirty="0" err="1">
                <a:ln>
                  <a:noFill/>
                </a:ln>
                <a:solidFill>
                  <a:schemeClr val="tx1"/>
                </a:solidFill>
                <a:effectLst/>
                <a:latin typeface="Arial" panose="020B0604020202020204" pitchFamily="34" charset="0"/>
              </a:rPr>
              <a:t>Civil</a:t>
            </a:r>
            <a:r>
              <a:rPr kumimoji="0" lang="it-IT" altLang="it-IT" sz="2000" b="1" i="0" u="none" strike="noStrike" cap="none" normalizeH="0" baseline="0" dirty="0">
                <a:ln>
                  <a:noFill/>
                </a:ln>
                <a:solidFill>
                  <a:schemeClr val="tx1"/>
                </a:solidFill>
                <a:effectLst/>
                <a:latin typeface="Arial" panose="020B0604020202020204" pitchFamily="34" charset="0"/>
              </a:rPr>
              <a:t> Code – CIRCULATION OF VEHICLES</a:t>
            </a:r>
          </a:p>
          <a:p>
            <a:pPr marL="0" lvl="0" indent="0" algn="just">
              <a:spcBef>
                <a:spcPct val="0"/>
              </a:spcBef>
              <a:buNone/>
            </a:pPr>
            <a:r>
              <a:rPr kumimoji="0" lang="it-IT" altLang="it-IT" sz="2000" b="0" i="0" u="none" strike="noStrike" cap="none" normalizeH="0" baseline="0" dirty="0">
                <a:ln>
                  <a:noFill/>
                </a:ln>
                <a:solidFill>
                  <a:schemeClr val="tx1"/>
                </a:solidFill>
                <a:effectLst/>
                <a:latin typeface="Arial" panose="020B0604020202020204" pitchFamily="34" charset="0"/>
              </a:rPr>
              <a:t/>
            </a:r>
            <a:br>
              <a:rPr kumimoji="0" lang="it-IT" altLang="it-IT" sz="2000" b="0" i="0" u="none" strike="noStrike" cap="none" normalizeH="0" baseline="0" dirty="0">
                <a:ln>
                  <a:noFill/>
                </a:ln>
                <a:solidFill>
                  <a:schemeClr val="tx1"/>
                </a:solidFill>
                <a:effectLst/>
                <a:latin typeface="Arial" panose="020B0604020202020204" pitchFamily="34" charset="0"/>
              </a:rPr>
            </a:br>
            <a:r>
              <a:rPr lang="en-US" sz="2000" dirty="0"/>
              <a:t>1.</a:t>
            </a:r>
            <a:r>
              <a:rPr lang="en-US" sz="2000" b="1" dirty="0"/>
              <a:t> </a:t>
            </a:r>
            <a:r>
              <a:rPr lang="en-US" sz="2000" dirty="0"/>
              <a:t>The driver of a vehicle that is not guided by rails is liable for the damage caused to persons or to property by operation of the vehicle unless he proves that he did all that was possible to avoid the damage.</a:t>
            </a:r>
          </a:p>
          <a:p>
            <a:pPr marL="0" lvl="0" indent="0" algn="just">
              <a:spcBef>
                <a:spcPct val="0"/>
              </a:spcBef>
              <a:buNone/>
            </a:pPr>
            <a:r>
              <a:rPr lang="en-US" sz="2000" dirty="0"/>
              <a:t/>
            </a:r>
            <a:br>
              <a:rPr lang="en-US" sz="2000" dirty="0"/>
            </a:br>
            <a:r>
              <a:rPr lang="en-US" sz="2000" dirty="0"/>
              <a:t>2. In the case of collision of vehicles, it is presumed, until proof to the contrary is offered, that each driver contributed equally toward causing the damage suffered by each vehicle.</a:t>
            </a:r>
          </a:p>
          <a:p>
            <a:pPr marL="0" lvl="0" indent="0" algn="just">
              <a:spcBef>
                <a:spcPct val="0"/>
              </a:spcBef>
              <a:buNone/>
            </a:pPr>
            <a:r>
              <a:rPr lang="en-US" sz="2000" dirty="0"/>
              <a:t/>
            </a:r>
            <a:br>
              <a:rPr lang="en-US" sz="2000" dirty="0"/>
            </a:br>
            <a:r>
              <a:rPr lang="en-US" sz="2000" dirty="0"/>
              <a:t>3. The owner of the vehicle, or in his place the usufructuary or purchaser with reservation of ownership, is liable jointly and severally with the operator of the vehicle, unless he proves that the vehicle was being operated against his will.</a:t>
            </a:r>
          </a:p>
          <a:p>
            <a:pPr marL="0" lvl="0" indent="0" algn="just">
              <a:spcBef>
                <a:spcPct val="0"/>
              </a:spcBef>
              <a:buNone/>
            </a:pPr>
            <a:r>
              <a:rPr lang="en-US" sz="2000" dirty="0"/>
              <a:t/>
            </a:r>
            <a:br>
              <a:rPr lang="en-US" sz="2000" dirty="0"/>
            </a:br>
            <a:r>
              <a:rPr lang="en-US" sz="2000" dirty="0"/>
              <a:t>4. In any case, the persons indicated in the preceding paragraphs </a:t>
            </a:r>
            <a:r>
              <a:rPr lang="en-US" sz="2000" u="sng" dirty="0"/>
              <a:t>are liable for damage arising from defects in the manufacture or maintenance of the vehicle. </a:t>
            </a:r>
            <a:endParaRPr kumimoji="0" lang="it-IT" altLang="it-IT" sz="2000" b="0" i="0" u="sng"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0706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98369C2F-CBF2-468B-8B6B-A532C04F74E6}"/>
              </a:ext>
            </a:extLst>
          </p:cNvPr>
          <p:cNvSpPr>
            <a:spLocks noGrp="1"/>
          </p:cNvSpPr>
          <p:nvPr>
            <p:ph/>
          </p:nvPr>
        </p:nvSpPr>
        <p:spPr/>
        <p:txBody>
          <a:bodyPr/>
          <a:lstStyle/>
          <a:p>
            <a:r>
              <a:rPr lang="it-IT" sz="2400" b="1" u="sng" dirty="0" err="1"/>
              <a:t>AVs</a:t>
            </a:r>
            <a:r>
              <a:rPr lang="it-IT" sz="2400" b="1" u="sng" dirty="0"/>
              <a:t> </a:t>
            </a:r>
            <a:r>
              <a:rPr lang="it-IT" sz="2400" b="1" u="sng" dirty="0" err="1"/>
              <a:t>lability</a:t>
            </a:r>
            <a:r>
              <a:rPr lang="it-IT" sz="2400" b="1" u="sng" dirty="0"/>
              <a:t> </a:t>
            </a:r>
            <a:r>
              <a:rPr lang="it-IT" sz="2400" b="1" u="sng" dirty="0" err="1"/>
              <a:t>could</a:t>
            </a:r>
            <a:r>
              <a:rPr lang="it-IT" sz="2400" b="1" u="sng" dirty="0"/>
              <a:t> be </a:t>
            </a:r>
            <a:r>
              <a:rPr lang="it-IT" sz="2400" b="1" u="sng" dirty="0" err="1"/>
              <a:t>addressed</a:t>
            </a:r>
            <a:r>
              <a:rPr lang="it-IT" sz="2400" b="1" u="sng" dirty="0"/>
              <a:t> to </a:t>
            </a:r>
            <a:r>
              <a:rPr lang="it-IT" sz="2400" b="1" u="sng" dirty="0" err="1"/>
              <a:t>many</a:t>
            </a:r>
            <a:r>
              <a:rPr lang="it-IT" sz="2400" b="1" u="sng" dirty="0"/>
              <a:t> </a:t>
            </a:r>
            <a:r>
              <a:rPr lang="it-IT" sz="2400" b="1" u="sng" dirty="0" err="1"/>
              <a:t>different</a:t>
            </a:r>
            <a:r>
              <a:rPr lang="it-IT" sz="2400" b="1" u="sng" dirty="0"/>
              <a:t> </a:t>
            </a:r>
            <a:r>
              <a:rPr lang="it-IT" sz="2400" b="1" u="sng" dirty="0" err="1"/>
              <a:t>subjects</a:t>
            </a:r>
            <a:r>
              <a:rPr lang="it-IT" sz="2400" b="1" u="sng" dirty="0"/>
              <a:t>:</a:t>
            </a:r>
          </a:p>
          <a:p>
            <a:pPr marL="0" indent="0">
              <a:buNone/>
            </a:pPr>
            <a:endParaRPr lang="it-IT" dirty="0"/>
          </a:p>
          <a:p>
            <a:r>
              <a:rPr lang="it-IT" sz="2400" dirty="0" err="1"/>
              <a:t>Owner</a:t>
            </a:r>
            <a:r>
              <a:rPr lang="it-IT" sz="2400" dirty="0"/>
              <a:t>/user of the vehicle</a:t>
            </a:r>
          </a:p>
          <a:p>
            <a:endParaRPr lang="it-IT" sz="2400" dirty="0"/>
          </a:p>
          <a:p>
            <a:r>
              <a:rPr lang="it-IT" sz="2400" dirty="0"/>
              <a:t>Producer of the vehicle or the Producer of the </a:t>
            </a:r>
            <a:r>
              <a:rPr lang="it-IT" sz="2400" dirty="0" err="1"/>
              <a:t>installed</a:t>
            </a:r>
            <a:r>
              <a:rPr lang="it-IT" sz="2400" dirty="0"/>
              <a:t> software and </a:t>
            </a:r>
            <a:r>
              <a:rPr lang="it-IT" sz="2400" dirty="0" err="1"/>
              <a:t>automation</a:t>
            </a:r>
            <a:r>
              <a:rPr lang="it-IT" sz="2400" dirty="0"/>
              <a:t> </a:t>
            </a:r>
            <a:r>
              <a:rPr lang="it-IT" sz="2400" dirty="0" err="1"/>
              <a:t>algorithms</a:t>
            </a:r>
            <a:endParaRPr lang="it-IT" sz="2400" dirty="0"/>
          </a:p>
          <a:p>
            <a:endParaRPr lang="it-IT" sz="2400" dirty="0"/>
          </a:p>
          <a:p>
            <a:r>
              <a:rPr lang="it-IT" sz="2400" dirty="0" err="1"/>
              <a:t>Managers</a:t>
            </a:r>
            <a:r>
              <a:rPr lang="it-IT" sz="2400" dirty="0"/>
              <a:t> and collectors of information and data </a:t>
            </a:r>
            <a:r>
              <a:rPr lang="it-IT" sz="2400" dirty="0" err="1"/>
              <a:t>shared</a:t>
            </a:r>
            <a:r>
              <a:rPr lang="it-IT" sz="2400" dirty="0"/>
              <a:t> by the vehicles (</a:t>
            </a:r>
            <a:r>
              <a:rPr lang="it-IT" sz="2400" dirty="0" err="1"/>
              <a:t>smart</a:t>
            </a:r>
            <a:r>
              <a:rPr lang="it-IT" sz="2400" dirty="0"/>
              <a:t> cities, </a:t>
            </a:r>
            <a:r>
              <a:rPr lang="it-IT" sz="2400" dirty="0" err="1"/>
              <a:t>smart</a:t>
            </a:r>
            <a:r>
              <a:rPr lang="it-IT" sz="2400" dirty="0"/>
              <a:t> </a:t>
            </a:r>
            <a:r>
              <a:rPr lang="it-IT" sz="2400" dirty="0" err="1"/>
              <a:t>cars</a:t>
            </a:r>
            <a:r>
              <a:rPr lang="it-IT" sz="2400" dirty="0"/>
              <a:t>)</a:t>
            </a:r>
          </a:p>
          <a:p>
            <a:endParaRPr lang="it-IT" sz="2400" dirty="0"/>
          </a:p>
          <a:p>
            <a:r>
              <a:rPr lang="it-IT" sz="2400" dirty="0"/>
              <a:t>Suppliers of car </a:t>
            </a:r>
            <a:r>
              <a:rPr lang="it-IT" sz="2400" dirty="0" err="1"/>
              <a:t>mantainance</a:t>
            </a:r>
            <a:r>
              <a:rPr lang="it-IT" sz="2400" dirty="0"/>
              <a:t> and </a:t>
            </a:r>
            <a:r>
              <a:rPr lang="it-IT" sz="2400" dirty="0" err="1"/>
              <a:t>services</a:t>
            </a:r>
            <a:endParaRPr lang="it-IT" sz="2400" dirty="0"/>
          </a:p>
          <a:p>
            <a:pPr marL="0" indent="0">
              <a:buNone/>
            </a:pPr>
            <a:endParaRPr lang="it-IT" sz="2400" dirty="0"/>
          </a:p>
          <a:p>
            <a:endParaRPr lang="it-IT" dirty="0"/>
          </a:p>
          <a:p>
            <a:endParaRPr lang="it-IT" dirty="0"/>
          </a:p>
          <a:p>
            <a:pPr marL="0" indent="0">
              <a:buNone/>
            </a:pPr>
            <a:endParaRPr lang="it-IT" dirty="0"/>
          </a:p>
        </p:txBody>
      </p:sp>
    </p:spTree>
    <p:extLst>
      <p:ext uri="{BB962C8B-B14F-4D97-AF65-F5344CB8AC3E}">
        <p14:creationId xmlns:p14="http://schemas.microsoft.com/office/powerpoint/2010/main" val="356093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87D21AEB-4811-4ACC-B263-B2FBA54A5DC1}"/>
              </a:ext>
            </a:extLst>
          </p:cNvPr>
          <p:cNvSpPr>
            <a:spLocks noGrp="1"/>
          </p:cNvSpPr>
          <p:nvPr>
            <p:ph/>
          </p:nvPr>
        </p:nvSpPr>
        <p:spPr>
          <a:xfrm>
            <a:off x="685800" y="620688"/>
            <a:ext cx="7772400" cy="5355188"/>
          </a:xfrm>
        </p:spPr>
        <p:txBody>
          <a:bodyPr/>
          <a:lstStyle/>
          <a:p>
            <a:r>
              <a:rPr lang="it-IT" sz="2800" u="sng" dirty="0">
                <a:solidFill>
                  <a:schemeClr val="accent1">
                    <a:lumMod val="75000"/>
                  </a:schemeClr>
                </a:solidFill>
              </a:rPr>
              <a:t>Protection of </a:t>
            </a:r>
            <a:r>
              <a:rPr lang="it-IT" sz="2800" u="sng" dirty="0" err="1">
                <a:solidFill>
                  <a:schemeClr val="accent1">
                    <a:lumMod val="75000"/>
                  </a:schemeClr>
                </a:solidFill>
              </a:rPr>
              <a:t>victims</a:t>
            </a:r>
            <a:r>
              <a:rPr lang="it-IT" sz="2800" u="sng" dirty="0">
                <a:solidFill>
                  <a:schemeClr val="accent1">
                    <a:lumMod val="75000"/>
                  </a:schemeClr>
                </a:solidFill>
              </a:rPr>
              <a:t> of </a:t>
            </a:r>
            <a:r>
              <a:rPr lang="it-IT" sz="2800" u="sng" dirty="0" err="1">
                <a:solidFill>
                  <a:schemeClr val="accent1">
                    <a:lumMod val="75000"/>
                  </a:schemeClr>
                </a:solidFill>
              </a:rPr>
              <a:t>traffic</a:t>
            </a:r>
            <a:r>
              <a:rPr lang="it-IT" sz="2800" u="sng" dirty="0">
                <a:solidFill>
                  <a:schemeClr val="accent1">
                    <a:lumMod val="75000"/>
                  </a:schemeClr>
                </a:solidFill>
              </a:rPr>
              <a:t> </a:t>
            </a:r>
            <a:r>
              <a:rPr lang="it-IT" sz="2800" u="sng" dirty="0" err="1">
                <a:solidFill>
                  <a:schemeClr val="accent1">
                    <a:lumMod val="75000"/>
                  </a:schemeClr>
                </a:solidFill>
              </a:rPr>
              <a:t>accidents</a:t>
            </a:r>
            <a:r>
              <a:rPr lang="it-IT" u="sng" dirty="0">
                <a:solidFill>
                  <a:schemeClr val="accent1">
                    <a:lumMod val="75000"/>
                  </a:schemeClr>
                </a:solidFill>
              </a:rPr>
              <a:t>:</a:t>
            </a:r>
          </a:p>
          <a:p>
            <a:endParaRPr lang="it-IT" sz="2000" dirty="0"/>
          </a:p>
          <a:p>
            <a:pPr>
              <a:buFont typeface="Wingdings" panose="05000000000000000000" pitchFamily="2" charset="2"/>
              <a:buChar char="Ø"/>
            </a:pPr>
            <a:r>
              <a:rPr lang="it-IT" dirty="0"/>
              <a:t> </a:t>
            </a:r>
            <a:r>
              <a:rPr lang="it-IT" sz="2400" dirty="0" err="1"/>
              <a:t>Strict</a:t>
            </a:r>
            <a:r>
              <a:rPr lang="it-IT" sz="2400" dirty="0"/>
              <a:t> liability </a:t>
            </a:r>
          </a:p>
          <a:p>
            <a:pPr marL="0" indent="0">
              <a:buNone/>
            </a:pPr>
            <a:endParaRPr lang="it-IT" sz="2400" dirty="0"/>
          </a:p>
          <a:p>
            <a:pPr>
              <a:buFont typeface="Wingdings" panose="05000000000000000000" pitchFamily="2" charset="2"/>
              <a:buChar char="Ø"/>
            </a:pPr>
            <a:r>
              <a:rPr lang="it-IT" sz="2400" dirty="0"/>
              <a:t> No-fault insurance</a:t>
            </a:r>
          </a:p>
          <a:p>
            <a:pPr marL="0" indent="0">
              <a:buNone/>
            </a:pPr>
            <a:endParaRPr lang="it-IT" sz="2400" dirty="0"/>
          </a:p>
          <a:p>
            <a:pPr>
              <a:buFont typeface="Wingdings" panose="05000000000000000000" pitchFamily="2" charset="2"/>
              <a:buChar char="Ø"/>
            </a:pPr>
            <a:r>
              <a:rPr lang="it-IT" sz="2400" dirty="0"/>
              <a:t>Guarantee fund </a:t>
            </a:r>
          </a:p>
          <a:p>
            <a:endParaRPr lang="it-IT" dirty="0"/>
          </a:p>
        </p:txBody>
      </p:sp>
      <p:sp>
        <p:nvSpPr>
          <p:cNvPr id="3" name="Rettangolo 2">
            <a:extLst>
              <a:ext uri="{FF2B5EF4-FFF2-40B4-BE49-F238E27FC236}">
                <a16:creationId xmlns:a16="http://schemas.microsoft.com/office/drawing/2014/main" xmlns="" id="{31BCAF84-DB87-4788-B48D-2D95531F2361}"/>
              </a:ext>
            </a:extLst>
          </p:cNvPr>
          <p:cNvSpPr/>
          <p:nvPr/>
        </p:nvSpPr>
        <p:spPr>
          <a:xfrm>
            <a:off x="900708" y="4244808"/>
            <a:ext cx="7342584" cy="2185214"/>
          </a:xfrm>
          <a:prstGeom prst="rect">
            <a:avLst/>
          </a:prstGeom>
          <a:solidFill>
            <a:schemeClr val="accent2"/>
          </a:solidFill>
        </p:spPr>
        <p:txBody>
          <a:bodyPr wrap="square" lIns="91440" tIns="45720" rIns="91440" bIns="45720">
            <a:spAutoFit/>
          </a:bodyPr>
          <a:lstStyle/>
          <a:p>
            <a:pPr algn="ctr"/>
            <a:endParaRPr lang="it-IT" b="1" i="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it-IT" b="1" i="1" spc="50" dirty="0" err="1">
                <a:ln w="9525" cmpd="sng">
                  <a:solidFill>
                    <a:schemeClr val="accent1"/>
                  </a:solidFill>
                  <a:prstDash val="solid"/>
                </a:ln>
                <a:solidFill>
                  <a:srgbClr val="70AD47">
                    <a:tint val="1000"/>
                  </a:srgbClr>
                </a:solidFill>
                <a:effectLst>
                  <a:glow rad="38100">
                    <a:schemeClr val="accent1">
                      <a:alpha val="40000"/>
                    </a:schemeClr>
                  </a:glow>
                </a:effectLst>
              </a:rPr>
              <a:t>There</a:t>
            </a:r>
            <a:r>
              <a:rPr lang="it-IT" b="1" i="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it-IT" b="1" i="1" spc="50" dirty="0" err="1">
                <a:ln w="9525" cmpd="sng">
                  <a:solidFill>
                    <a:schemeClr val="accent1"/>
                  </a:solidFill>
                  <a:prstDash val="solid"/>
                </a:ln>
                <a:solidFill>
                  <a:srgbClr val="70AD47">
                    <a:tint val="1000"/>
                  </a:srgbClr>
                </a:solidFill>
                <a:effectLst>
                  <a:glow rad="38100">
                    <a:schemeClr val="accent1">
                      <a:alpha val="40000"/>
                    </a:schemeClr>
                  </a:glow>
                </a:effectLst>
              </a:rPr>
              <a:t>is</a:t>
            </a:r>
            <a:r>
              <a:rPr lang="it-IT" b="1" i="1" spc="50" dirty="0">
                <a:ln w="9525" cmpd="sng">
                  <a:solidFill>
                    <a:schemeClr val="accent1"/>
                  </a:solidFill>
                  <a:prstDash val="solid"/>
                </a:ln>
                <a:solidFill>
                  <a:srgbClr val="70AD47">
                    <a:tint val="1000"/>
                  </a:srgbClr>
                </a:solidFill>
                <a:effectLst>
                  <a:glow rad="38100">
                    <a:schemeClr val="accent1">
                      <a:alpha val="40000"/>
                    </a:schemeClr>
                  </a:glow>
                </a:effectLst>
              </a:rPr>
              <a:t> the need to </a:t>
            </a:r>
            <a:r>
              <a:rPr lang="it-IT" b="1" i="1" spc="50" dirty="0" err="1">
                <a:ln w="9525" cmpd="sng">
                  <a:solidFill>
                    <a:schemeClr val="accent1"/>
                  </a:solidFill>
                  <a:prstDash val="solid"/>
                </a:ln>
                <a:solidFill>
                  <a:srgbClr val="70AD47">
                    <a:tint val="1000"/>
                  </a:srgbClr>
                </a:solidFill>
                <a:effectLst>
                  <a:glow rad="38100">
                    <a:schemeClr val="accent1">
                      <a:alpha val="40000"/>
                    </a:schemeClr>
                  </a:glow>
                </a:effectLst>
              </a:rPr>
              <a:t>preserve</a:t>
            </a:r>
            <a:r>
              <a:rPr lang="it-IT" b="1" i="1" spc="50" dirty="0">
                <a:ln w="9525" cmpd="sng">
                  <a:solidFill>
                    <a:schemeClr val="accent1"/>
                  </a:solidFill>
                  <a:prstDash val="solid"/>
                </a:ln>
                <a:solidFill>
                  <a:srgbClr val="70AD47">
                    <a:tint val="1000"/>
                  </a:srgbClr>
                </a:solidFill>
                <a:effectLst>
                  <a:glow rad="38100">
                    <a:schemeClr val="accent1">
                      <a:alpha val="40000"/>
                    </a:schemeClr>
                  </a:glow>
                </a:effectLst>
              </a:rPr>
              <a:t> one of the </a:t>
            </a:r>
            <a:r>
              <a:rPr lang="it-IT" b="1" i="1" spc="50" dirty="0" err="1">
                <a:ln w="9525" cmpd="sng">
                  <a:solidFill>
                    <a:schemeClr val="accent1"/>
                  </a:solidFill>
                  <a:prstDash val="solid"/>
                </a:ln>
                <a:solidFill>
                  <a:srgbClr val="70AD47">
                    <a:tint val="1000"/>
                  </a:srgbClr>
                </a:solidFill>
                <a:effectLst>
                  <a:glow rad="38100">
                    <a:schemeClr val="accent1">
                      <a:alpha val="40000"/>
                    </a:schemeClr>
                  </a:glow>
                </a:effectLst>
              </a:rPr>
              <a:t>most</a:t>
            </a:r>
            <a:r>
              <a:rPr lang="it-IT" b="1" i="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it-IT" b="1" i="1" spc="50" dirty="0" err="1">
                <a:ln w="9525" cmpd="sng">
                  <a:solidFill>
                    <a:schemeClr val="accent1"/>
                  </a:solidFill>
                  <a:prstDash val="solid"/>
                </a:ln>
                <a:solidFill>
                  <a:srgbClr val="70AD47">
                    <a:tint val="1000"/>
                  </a:srgbClr>
                </a:solidFill>
                <a:effectLst>
                  <a:glow rad="38100">
                    <a:schemeClr val="accent1">
                      <a:alpha val="40000"/>
                    </a:schemeClr>
                  </a:glow>
                </a:effectLst>
              </a:rPr>
              <a:t>important</a:t>
            </a:r>
            <a:r>
              <a:rPr lang="it-IT" b="1" i="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it-IT" b="1" i="1" spc="50" dirty="0" err="1">
                <a:ln w="9525" cmpd="sng">
                  <a:solidFill>
                    <a:schemeClr val="accent1"/>
                  </a:solidFill>
                  <a:prstDash val="solid"/>
                </a:ln>
                <a:solidFill>
                  <a:srgbClr val="70AD47">
                    <a:tint val="1000"/>
                  </a:srgbClr>
                </a:solidFill>
                <a:effectLst>
                  <a:glow rad="38100">
                    <a:schemeClr val="accent1">
                      <a:alpha val="40000"/>
                    </a:schemeClr>
                  </a:glow>
                </a:effectLst>
              </a:rPr>
              <a:t>function</a:t>
            </a:r>
            <a:r>
              <a:rPr lang="it-IT" b="1" i="1" spc="50" dirty="0">
                <a:ln w="9525" cmpd="sng">
                  <a:solidFill>
                    <a:schemeClr val="accent1"/>
                  </a:solidFill>
                  <a:prstDash val="solid"/>
                </a:ln>
                <a:solidFill>
                  <a:srgbClr val="70AD47">
                    <a:tint val="1000"/>
                  </a:srgbClr>
                </a:solidFill>
                <a:effectLst>
                  <a:glow rad="38100">
                    <a:schemeClr val="accent1">
                      <a:alpha val="40000"/>
                    </a:schemeClr>
                  </a:glow>
                </a:effectLst>
              </a:rPr>
              <a:t> of </a:t>
            </a:r>
            <a:r>
              <a:rPr lang="it-IT" b="1" i="1" spc="50" dirty="0" err="1">
                <a:ln w="9525" cmpd="sng">
                  <a:solidFill>
                    <a:schemeClr val="accent1"/>
                  </a:solidFill>
                  <a:prstDash val="solid"/>
                </a:ln>
                <a:solidFill>
                  <a:srgbClr val="70AD47">
                    <a:tint val="1000"/>
                  </a:srgbClr>
                </a:solidFill>
                <a:effectLst>
                  <a:glow rad="38100">
                    <a:schemeClr val="accent1">
                      <a:alpha val="40000"/>
                    </a:schemeClr>
                  </a:glow>
                </a:effectLst>
              </a:rPr>
              <a:t>tort</a:t>
            </a:r>
            <a:r>
              <a:rPr lang="it-IT" b="1" i="1" spc="50" dirty="0">
                <a:ln w="9525" cmpd="sng">
                  <a:solidFill>
                    <a:schemeClr val="accent1"/>
                  </a:solidFill>
                  <a:prstDash val="solid"/>
                </a:ln>
                <a:solidFill>
                  <a:srgbClr val="70AD47">
                    <a:tint val="1000"/>
                  </a:srgbClr>
                </a:solidFill>
                <a:effectLst>
                  <a:glow rad="38100">
                    <a:schemeClr val="accent1">
                      <a:alpha val="40000"/>
                    </a:schemeClr>
                  </a:glow>
                </a:effectLst>
              </a:rPr>
              <a:t> law: </a:t>
            </a:r>
          </a:p>
          <a:p>
            <a:pPr algn="ctr"/>
            <a:r>
              <a:rPr lang="it-IT" b="1" u="sng" spc="50" dirty="0">
                <a:ln w="9525" cmpd="sng">
                  <a:solidFill>
                    <a:schemeClr val="accent1"/>
                  </a:solidFill>
                  <a:prstDash val="solid"/>
                </a:ln>
                <a:solidFill>
                  <a:srgbClr val="FFFF00"/>
                </a:solidFill>
                <a:effectLst>
                  <a:glow rad="38100">
                    <a:schemeClr val="accent1">
                      <a:alpha val="40000"/>
                    </a:schemeClr>
                  </a:glow>
                </a:effectLst>
              </a:rPr>
              <a:t>DETERRENCE</a:t>
            </a:r>
          </a:p>
          <a:p>
            <a:pPr algn="ctr"/>
            <a:endParaRPr lang="it-IT"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Rettangolo 3">
            <a:extLst>
              <a:ext uri="{FF2B5EF4-FFF2-40B4-BE49-F238E27FC236}">
                <a16:creationId xmlns:a16="http://schemas.microsoft.com/office/drawing/2014/main" xmlns="" id="{B5D8FBC9-43E4-4980-8EE5-BD4AE2B94D86}"/>
              </a:ext>
            </a:extLst>
          </p:cNvPr>
          <p:cNvSpPr/>
          <p:nvPr/>
        </p:nvSpPr>
        <p:spPr>
          <a:xfrm flipH="1">
            <a:off x="3667691" y="1340768"/>
            <a:ext cx="400253" cy="923330"/>
          </a:xfrm>
          <a:prstGeom prst="rect">
            <a:avLst/>
          </a:prstGeom>
          <a:noFill/>
        </p:spPr>
        <p:txBody>
          <a:bodyPr wrap="squar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a:t>
            </a:r>
          </a:p>
        </p:txBody>
      </p:sp>
      <p:sp>
        <p:nvSpPr>
          <p:cNvPr id="5" name="Rettangolo 4">
            <a:extLst>
              <a:ext uri="{FF2B5EF4-FFF2-40B4-BE49-F238E27FC236}">
                <a16:creationId xmlns:a16="http://schemas.microsoft.com/office/drawing/2014/main" xmlns="" id="{5571AB0E-32CC-44AC-94A7-8DC983BD37CA}"/>
              </a:ext>
            </a:extLst>
          </p:cNvPr>
          <p:cNvSpPr/>
          <p:nvPr/>
        </p:nvSpPr>
        <p:spPr>
          <a:xfrm>
            <a:off x="3553889" y="2280995"/>
            <a:ext cx="607859"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a:t>
            </a:r>
          </a:p>
        </p:txBody>
      </p:sp>
      <p:sp>
        <p:nvSpPr>
          <p:cNvPr id="6" name="Rettangolo 5">
            <a:extLst>
              <a:ext uri="{FF2B5EF4-FFF2-40B4-BE49-F238E27FC236}">
                <a16:creationId xmlns:a16="http://schemas.microsoft.com/office/drawing/2014/main" xmlns="" id="{BD8DDE7F-28A2-4C43-8524-E59D6B38EFBF}"/>
              </a:ext>
            </a:extLst>
          </p:cNvPr>
          <p:cNvSpPr/>
          <p:nvPr/>
        </p:nvSpPr>
        <p:spPr>
          <a:xfrm>
            <a:off x="3709611" y="3189287"/>
            <a:ext cx="296416" cy="923330"/>
          </a:xfrm>
          <a:prstGeom prst="rect">
            <a:avLst/>
          </a:prstGeom>
          <a:noFill/>
        </p:spPr>
        <p:txBody>
          <a:bodyPr wrap="squar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367665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C3E66F98-50A1-471F-91E2-45DCBDE7960B}"/>
              </a:ext>
            </a:extLst>
          </p:cNvPr>
          <p:cNvSpPr>
            <a:spLocks noGrp="1"/>
          </p:cNvSpPr>
          <p:nvPr>
            <p:ph/>
          </p:nvPr>
        </p:nvSpPr>
        <p:spPr/>
        <p:txBody>
          <a:bodyPr/>
          <a:lstStyle/>
          <a:p>
            <a:pPr marL="0" indent="0" algn="ctr">
              <a:buNone/>
            </a:pPr>
            <a:r>
              <a:rPr lang="it-IT" altLang="it-IT" sz="2400" b="1" dirty="0">
                <a:solidFill>
                  <a:schemeClr val="accent2"/>
                </a:solidFill>
                <a:latin typeface="+mj-lt"/>
                <a:ea typeface="+mj-ea"/>
                <a:cs typeface="+mj-cs"/>
              </a:rPr>
              <a:t>4) Product liability issues and </a:t>
            </a:r>
            <a:r>
              <a:rPr lang="it-IT" altLang="it-IT" sz="2400" b="1" dirty="0" err="1">
                <a:solidFill>
                  <a:schemeClr val="accent2"/>
                </a:solidFill>
                <a:latin typeface="+mj-lt"/>
                <a:ea typeface="+mj-ea"/>
                <a:cs typeface="+mj-cs"/>
              </a:rPr>
              <a:t>european</a:t>
            </a:r>
            <a:r>
              <a:rPr lang="it-IT" altLang="it-IT" sz="2400" b="1" dirty="0">
                <a:solidFill>
                  <a:schemeClr val="accent2"/>
                </a:solidFill>
                <a:latin typeface="+mj-lt"/>
                <a:ea typeface="+mj-ea"/>
                <a:cs typeface="+mj-cs"/>
              </a:rPr>
              <a:t> regulation</a:t>
            </a:r>
            <a:endParaRPr lang="it-IT" sz="2400" b="1" dirty="0">
              <a:solidFill>
                <a:schemeClr val="accent2"/>
              </a:solidFill>
              <a:latin typeface="+mj-lt"/>
              <a:ea typeface="+mj-ea"/>
              <a:cs typeface="+mj-cs"/>
            </a:endParaRPr>
          </a:p>
          <a:p>
            <a:pPr marL="0" indent="0" algn="ctr">
              <a:buNone/>
            </a:pPr>
            <a:endParaRPr lang="it-IT" dirty="0"/>
          </a:p>
          <a:p>
            <a:pPr marL="0" indent="0" algn="ctr">
              <a:buNone/>
            </a:pPr>
            <a:r>
              <a:rPr lang="it-IT" sz="2800" cap="all" dirty="0">
                <a:solidFill>
                  <a:srgbClr val="CC00CC"/>
                </a:solidFill>
              </a:rPr>
              <a:t>European Union</a:t>
            </a:r>
            <a:r>
              <a:rPr lang="it-IT" cap="all" dirty="0"/>
              <a:t>:</a:t>
            </a:r>
          </a:p>
          <a:p>
            <a:pPr marL="0" indent="0" algn="ctr">
              <a:buNone/>
            </a:pPr>
            <a:r>
              <a:rPr lang="it-IT" sz="2000" i="1" u="sng" dirty="0"/>
              <a:t>Need for a common legislative framework</a:t>
            </a:r>
          </a:p>
          <a:p>
            <a:pPr algn="ctr"/>
            <a:endParaRPr lang="it-IT" sz="2400" dirty="0"/>
          </a:p>
          <a:p>
            <a:r>
              <a:rPr lang="it-IT" sz="2400" dirty="0"/>
              <a:t>Motor Insurance Directive 2009/103/EC</a:t>
            </a:r>
          </a:p>
          <a:p>
            <a:endParaRPr lang="it-IT" sz="2400" dirty="0"/>
          </a:p>
          <a:p>
            <a:pPr marL="0" indent="0">
              <a:buNone/>
            </a:pPr>
            <a:endParaRPr lang="it-IT" sz="2400" dirty="0"/>
          </a:p>
          <a:p>
            <a:r>
              <a:rPr lang="it-IT" sz="2400" dirty="0"/>
              <a:t>Product Liability Directive 85/374/EEC</a:t>
            </a:r>
          </a:p>
          <a:p>
            <a:pPr marL="0" indent="0">
              <a:buNone/>
            </a:pPr>
            <a:r>
              <a:rPr lang="it-IT" sz="2400" dirty="0"/>
              <a:t>    </a:t>
            </a:r>
            <a:r>
              <a:rPr lang="it-IT" sz="2000" i="1" dirty="0"/>
              <a:t>(2018 European </a:t>
            </a:r>
            <a:r>
              <a:rPr lang="it-IT" sz="2000" i="1" dirty="0" err="1"/>
              <a:t>Commission</a:t>
            </a:r>
            <a:r>
              <a:rPr lang="it-IT" sz="2000" i="1" dirty="0"/>
              <a:t> Report)</a:t>
            </a:r>
          </a:p>
          <a:p>
            <a:pPr marL="0" indent="0">
              <a:buNone/>
            </a:pPr>
            <a:endParaRPr lang="it-IT" sz="2000" i="1" dirty="0"/>
          </a:p>
          <a:p>
            <a:endParaRPr lang="it-IT" sz="2400" dirty="0"/>
          </a:p>
          <a:p>
            <a:pPr marL="0" indent="0">
              <a:buNone/>
            </a:pPr>
            <a:endParaRPr lang="it-IT" sz="2400" dirty="0"/>
          </a:p>
          <a:p>
            <a:pPr marL="0" indent="0">
              <a:buNone/>
            </a:pPr>
            <a:endParaRPr lang="it-IT" sz="2000" i="1" dirty="0"/>
          </a:p>
        </p:txBody>
      </p:sp>
    </p:spTree>
    <p:extLst>
      <p:ext uri="{BB962C8B-B14F-4D97-AF65-F5344CB8AC3E}">
        <p14:creationId xmlns:p14="http://schemas.microsoft.com/office/powerpoint/2010/main" val="141907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xmlns="" id="{1572BA49-CFA6-4A45-9C26-B3475045D339}"/>
              </a:ext>
            </a:extLst>
          </p:cNvPr>
          <p:cNvSpPr>
            <a:spLocks noGrp="1" noChangeArrowheads="1"/>
          </p:cNvSpPr>
          <p:nvPr>
            <p:ph type="ctrTitle"/>
          </p:nvPr>
        </p:nvSpPr>
        <p:spPr>
          <a:xfrm>
            <a:off x="685800" y="2463031"/>
            <a:ext cx="7772400" cy="1470025"/>
          </a:xfrm>
        </p:spPr>
        <p:txBody>
          <a:bodyPr/>
          <a:lstStyle/>
          <a:p>
            <a:r>
              <a:rPr lang="it-IT" i="1" dirty="0" err="1">
                <a:solidFill>
                  <a:srgbClr val="0070C0"/>
                </a:solidFill>
              </a:rPr>
              <a:t>Automated</a:t>
            </a:r>
            <a:r>
              <a:rPr lang="it-IT" i="1" dirty="0">
                <a:solidFill>
                  <a:srgbClr val="0070C0"/>
                </a:solidFill>
              </a:rPr>
              <a:t> </a:t>
            </a:r>
            <a:r>
              <a:rPr lang="it-IT" i="1" dirty="0" err="1">
                <a:solidFill>
                  <a:srgbClr val="0070C0"/>
                </a:solidFill>
              </a:rPr>
              <a:t>cars</a:t>
            </a:r>
            <a:r>
              <a:rPr lang="it-IT" i="1" dirty="0">
                <a:solidFill>
                  <a:srgbClr val="0070C0"/>
                </a:solidFill>
              </a:rPr>
              <a:t> and new technologies </a:t>
            </a:r>
            <a:r>
              <a:rPr lang="it-IT" i="1" dirty="0" err="1">
                <a:solidFill>
                  <a:srgbClr val="0070C0"/>
                </a:solidFill>
              </a:rPr>
              <a:t>impacts</a:t>
            </a:r>
            <a:r>
              <a:rPr lang="it-IT" i="1" dirty="0">
                <a:solidFill>
                  <a:srgbClr val="0070C0"/>
                </a:solidFill>
              </a:rPr>
              <a:t> on </a:t>
            </a:r>
            <a:r>
              <a:rPr lang="it-IT" i="1" dirty="0" err="1">
                <a:solidFill>
                  <a:srgbClr val="0070C0"/>
                </a:solidFill>
              </a:rPr>
              <a:t>italian</a:t>
            </a:r>
            <a:r>
              <a:rPr lang="it-IT" i="1" dirty="0">
                <a:solidFill>
                  <a:srgbClr val="0070C0"/>
                </a:solidFill>
              </a:rPr>
              <a:t> and </a:t>
            </a:r>
            <a:r>
              <a:rPr lang="it-IT" i="1" dirty="0" err="1">
                <a:solidFill>
                  <a:srgbClr val="0070C0"/>
                </a:solidFill>
              </a:rPr>
              <a:t>european</a:t>
            </a:r>
            <a:r>
              <a:rPr lang="it-IT" i="1" dirty="0">
                <a:solidFill>
                  <a:srgbClr val="0070C0"/>
                </a:solidFill>
              </a:rPr>
              <a:t> </a:t>
            </a:r>
            <a:r>
              <a:rPr lang="it-IT" i="1" dirty="0" err="1">
                <a:solidFill>
                  <a:srgbClr val="0070C0"/>
                </a:solidFill>
              </a:rPr>
              <a:t>motor</a:t>
            </a:r>
            <a:r>
              <a:rPr lang="it-IT" i="1" dirty="0">
                <a:solidFill>
                  <a:srgbClr val="0070C0"/>
                </a:solidFill>
              </a:rPr>
              <a:t> insurance</a:t>
            </a:r>
            <a:endParaRPr lang="it-IT" altLang="it-IT" i="1" dirty="0">
              <a:solidFill>
                <a:srgbClr val="0070C0"/>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0D9590C8-4824-4C0C-8354-BCBB8C20B0F5}"/>
              </a:ext>
            </a:extLst>
          </p:cNvPr>
          <p:cNvSpPr>
            <a:spLocks noGrp="1"/>
          </p:cNvSpPr>
          <p:nvPr>
            <p:ph/>
          </p:nvPr>
        </p:nvSpPr>
        <p:spPr/>
        <p:txBody>
          <a:bodyPr/>
          <a:lstStyle/>
          <a:p>
            <a:pPr marL="0" indent="0" algn="ctr">
              <a:buNone/>
            </a:pPr>
            <a:r>
              <a:rPr lang="it-IT" sz="2400" b="1" dirty="0">
                <a:solidFill>
                  <a:schemeClr val="accent1">
                    <a:lumMod val="75000"/>
                  </a:schemeClr>
                </a:solidFill>
              </a:rPr>
              <a:t>The Product Liability Regime</a:t>
            </a:r>
          </a:p>
          <a:p>
            <a:pPr marL="0" indent="0">
              <a:buNone/>
            </a:pPr>
            <a:endParaRPr lang="it-IT" sz="2000" dirty="0"/>
          </a:p>
          <a:p>
            <a:pPr marL="0" indent="0" algn="just">
              <a:buNone/>
            </a:pPr>
            <a:r>
              <a:rPr lang="it-IT" sz="2000" dirty="0"/>
              <a:t>The </a:t>
            </a:r>
            <a:r>
              <a:rPr lang="it-IT" sz="2000" dirty="0" err="1"/>
              <a:t>manufacturer</a:t>
            </a:r>
            <a:r>
              <a:rPr lang="it-IT" sz="2000" dirty="0"/>
              <a:t> </a:t>
            </a:r>
            <a:r>
              <a:rPr lang="it-IT" sz="2000" dirty="0" err="1"/>
              <a:t>has</a:t>
            </a:r>
            <a:r>
              <a:rPr lang="it-IT" sz="2000" dirty="0"/>
              <a:t> to compensate </a:t>
            </a:r>
            <a:r>
              <a:rPr lang="it-IT" sz="2000" dirty="0" err="1"/>
              <a:t>persons</a:t>
            </a:r>
            <a:r>
              <a:rPr lang="it-IT" sz="2000" dirty="0"/>
              <a:t> </a:t>
            </a:r>
            <a:r>
              <a:rPr lang="it-IT" sz="2000" dirty="0" err="1"/>
              <a:t>suffering</a:t>
            </a:r>
            <a:r>
              <a:rPr lang="it-IT" sz="2000" dirty="0"/>
              <a:t> </a:t>
            </a:r>
            <a:r>
              <a:rPr lang="it-IT" sz="2000" dirty="0" err="1"/>
              <a:t>injury</a:t>
            </a:r>
            <a:r>
              <a:rPr lang="it-IT" sz="2000" dirty="0"/>
              <a:t> or damage to private property from </a:t>
            </a:r>
            <a:r>
              <a:rPr lang="it-IT" sz="2000" dirty="0" err="1"/>
              <a:t>defects</a:t>
            </a:r>
            <a:r>
              <a:rPr lang="it-IT" sz="2000" dirty="0"/>
              <a:t> in a product.</a:t>
            </a:r>
          </a:p>
          <a:p>
            <a:pPr marL="0" indent="0" algn="just">
              <a:buNone/>
            </a:pPr>
            <a:endParaRPr lang="it-IT" sz="2000" dirty="0"/>
          </a:p>
          <a:p>
            <a:pPr algn="just"/>
            <a:r>
              <a:rPr lang="it-IT" sz="2000" dirty="0"/>
              <a:t>The software </a:t>
            </a:r>
            <a:r>
              <a:rPr lang="it-IT" sz="2000" dirty="0" err="1"/>
              <a:t>installed</a:t>
            </a:r>
            <a:r>
              <a:rPr lang="it-IT" sz="2000" dirty="0"/>
              <a:t> in an AV can be </a:t>
            </a:r>
            <a:r>
              <a:rPr lang="it-IT" sz="2000" dirty="0" err="1"/>
              <a:t>considered</a:t>
            </a:r>
            <a:r>
              <a:rPr lang="it-IT" sz="2000" dirty="0"/>
              <a:t> a product?</a:t>
            </a:r>
          </a:p>
          <a:p>
            <a:pPr marL="0" indent="0" algn="just">
              <a:buNone/>
            </a:pPr>
            <a:endParaRPr lang="it-IT" sz="2000" dirty="0"/>
          </a:p>
          <a:p>
            <a:pPr algn="just"/>
            <a:r>
              <a:rPr lang="it-IT" sz="2000" dirty="0"/>
              <a:t>In case of an </a:t>
            </a:r>
            <a:r>
              <a:rPr lang="it-IT" sz="2000" dirty="0" err="1"/>
              <a:t>accident</a:t>
            </a:r>
            <a:r>
              <a:rPr lang="it-IT" sz="2000" dirty="0"/>
              <a:t> can it be </a:t>
            </a:r>
            <a:r>
              <a:rPr lang="it-IT" sz="2000" dirty="0" err="1"/>
              <a:t>considered</a:t>
            </a:r>
            <a:r>
              <a:rPr lang="it-IT" sz="2000" dirty="0"/>
              <a:t> </a:t>
            </a:r>
            <a:r>
              <a:rPr lang="it-IT" sz="2000" dirty="0" err="1"/>
              <a:t>defective</a:t>
            </a:r>
            <a:r>
              <a:rPr lang="it-IT" sz="2000" dirty="0"/>
              <a:t>?</a:t>
            </a:r>
          </a:p>
          <a:p>
            <a:pPr marL="0" indent="0" algn="just">
              <a:buNone/>
            </a:pPr>
            <a:endParaRPr lang="it-IT" sz="2000" dirty="0"/>
          </a:p>
          <a:p>
            <a:pPr marL="0" indent="0" algn="just">
              <a:buNone/>
            </a:pPr>
            <a:r>
              <a:rPr lang="it-IT" sz="2000" u="sng" dirty="0" err="1"/>
              <a:t>Defect</a:t>
            </a:r>
            <a:r>
              <a:rPr lang="it-IT" sz="2000" dirty="0"/>
              <a:t>: «A product </a:t>
            </a:r>
            <a:r>
              <a:rPr lang="it-IT" sz="2000" dirty="0" err="1"/>
              <a:t>is</a:t>
            </a:r>
            <a:r>
              <a:rPr lang="it-IT" sz="2000" dirty="0"/>
              <a:t> </a:t>
            </a:r>
            <a:r>
              <a:rPr lang="it-IT" sz="2000" dirty="0" err="1"/>
              <a:t>defective</a:t>
            </a:r>
            <a:r>
              <a:rPr lang="it-IT" sz="2000" dirty="0"/>
              <a:t> </a:t>
            </a:r>
            <a:r>
              <a:rPr lang="it-IT" sz="2000" dirty="0" err="1"/>
              <a:t>when</a:t>
            </a:r>
            <a:r>
              <a:rPr lang="it-IT" sz="2000" dirty="0"/>
              <a:t> it </a:t>
            </a:r>
            <a:r>
              <a:rPr lang="it-IT" sz="2000" dirty="0" err="1"/>
              <a:t>does</a:t>
            </a:r>
            <a:r>
              <a:rPr lang="it-IT" sz="2000" dirty="0"/>
              <a:t> </a:t>
            </a:r>
            <a:r>
              <a:rPr lang="it-IT" sz="2000" dirty="0" err="1"/>
              <a:t>not</a:t>
            </a:r>
            <a:r>
              <a:rPr lang="it-IT" sz="2000" dirty="0"/>
              <a:t> </a:t>
            </a:r>
            <a:r>
              <a:rPr lang="it-IT" sz="2000" dirty="0" err="1"/>
              <a:t>privide</a:t>
            </a:r>
            <a:r>
              <a:rPr lang="it-IT" sz="2000" dirty="0"/>
              <a:t> the safety  </a:t>
            </a:r>
            <a:r>
              <a:rPr lang="it-IT" sz="2000" dirty="0" err="1"/>
              <a:t>which</a:t>
            </a:r>
            <a:r>
              <a:rPr lang="it-IT" sz="2000" dirty="0"/>
              <a:t> a </a:t>
            </a:r>
            <a:r>
              <a:rPr lang="it-IT" sz="2000" dirty="0" err="1"/>
              <a:t>persons</a:t>
            </a:r>
            <a:r>
              <a:rPr lang="it-IT" sz="2000" dirty="0"/>
              <a:t> </a:t>
            </a:r>
            <a:r>
              <a:rPr lang="it-IT" sz="2000" dirty="0" err="1"/>
              <a:t>is</a:t>
            </a:r>
            <a:r>
              <a:rPr lang="it-IT" sz="2000" dirty="0"/>
              <a:t> </a:t>
            </a:r>
            <a:r>
              <a:rPr lang="it-IT" sz="2000" dirty="0" err="1"/>
              <a:t>entitled</a:t>
            </a:r>
            <a:r>
              <a:rPr lang="it-IT" sz="2000" dirty="0"/>
              <a:t> to </a:t>
            </a:r>
            <a:r>
              <a:rPr lang="it-IT" sz="2000" dirty="0" err="1"/>
              <a:t>expect</a:t>
            </a:r>
            <a:r>
              <a:rPr lang="it-IT" sz="2000" dirty="0"/>
              <a:t>»</a:t>
            </a:r>
          </a:p>
          <a:p>
            <a:pPr marL="0" indent="0" algn="just">
              <a:buNone/>
            </a:pPr>
            <a:endParaRPr lang="it-IT" sz="2000" dirty="0"/>
          </a:p>
          <a:p>
            <a:pPr marL="0" indent="0" algn="just">
              <a:buNone/>
            </a:pPr>
            <a:r>
              <a:rPr lang="it-IT" sz="2000" u="sng" dirty="0"/>
              <a:t>Risks defence</a:t>
            </a:r>
            <a:r>
              <a:rPr lang="it-IT" sz="2000" dirty="0"/>
              <a:t>: «The state of </a:t>
            </a:r>
            <a:r>
              <a:rPr lang="it-IT" sz="2000" dirty="0" err="1"/>
              <a:t>scientific</a:t>
            </a:r>
            <a:r>
              <a:rPr lang="it-IT" sz="2000" dirty="0"/>
              <a:t> and technical knowledge </a:t>
            </a:r>
            <a:r>
              <a:rPr lang="it-IT" sz="2000" dirty="0" err="1"/>
              <a:t>at</a:t>
            </a:r>
            <a:r>
              <a:rPr lang="it-IT" sz="2000" dirty="0"/>
              <a:t> the time </a:t>
            </a:r>
            <a:r>
              <a:rPr lang="it-IT" sz="2000" dirty="0" err="1"/>
              <a:t>when</a:t>
            </a:r>
            <a:r>
              <a:rPr lang="it-IT" sz="2000" dirty="0"/>
              <a:t> he put the product </a:t>
            </a:r>
            <a:r>
              <a:rPr lang="it-IT" sz="2000" dirty="0" err="1"/>
              <a:t>into</a:t>
            </a:r>
            <a:r>
              <a:rPr lang="it-IT" sz="2000" dirty="0"/>
              <a:t> </a:t>
            </a:r>
            <a:r>
              <a:rPr lang="it-IT" sz="2000" dirty="0" err="1"/>
              <a:t>circulation</a:t>
            </a:r>
            <a:r>
              <a:rPr lang="it-IT" sz="2000" dirty="0"/>
              <a:t> </a:t>
            </a:r>
            <a:r>
              <a:rPr lang="it-IT" sz="2000" dirty="0" err="1"/>
              <a:t>was</a:t>
            </a:r>
            <a:r>
              <a:rPr lang="it-IT" sz="2000" dirty="0"/>
              <a:t> </a:t>
            </a:r>
            <a:r>
              <a:rPr lang="it-IT" sz="2000" dirty="0" err="1"/>
              <a:t>not</a:t>
            </a:r>
            <a:r>
              <a:rPr lang="it-IT" sz="2000" dirty="0"/>
              <a:t> </a:t>
            </a:r>
            <a:r>
              <a:rPr lang="it-IT" sz="2000" dirty="0" err="1"/>
              <a:t>such</a:t>
            </a:r>
            <a:r>
              <a:rPr lang="it-IT" sz="2000" dirty="0"/>
              <a:t> </a:t>
            </a:r>
            <a:r>
              <a:rPr lang="it-IT" sz="2000" dirty="0" err="1"/>
              <a:t>as</a:t>
            </a:r>
            <a:r>
              <a:rPr lang="it-IT" sz="2000" dirty="0"/>
              <a:t> to </a:t>
            </a:r>
            <a:r>
              <a:rPr lang="it-IT" sz="2000" dirty="0" err="1"/>
              <a:t>enable</a:t>
            </a:r>
            <a:r>
              <a:rPr lang="it-IT" sz="2000" dirty="0"/>
              <a:t> the </a:t>
            </a:r>
            <a:r>
              <a:rPr lang="it-IT" sz="2000" dirty="0" err="1"/>
              <a:t>existence</a:t>
            </a:r>
            <a:r>
              <a:rPr lang="it-IT" sz="2000" dirty="0"/>
              <a:t> of the </a:t>
            </a:r>
            <a:r>
              <a:rPr lang="it-IT" sz="2000" dirty="0" err="1"/>
              <a:t>defect</a:t>
            </a:r>
            <a:r>
              <a:rPr lang="it-IT" sz="2000" dirty="0"/>
              <a:t> to be </a:t>
            </a:r>
            <a:r>
              <a:rPr lang="it-IT" sz="2000" dirty="0" err="1"/>
              <a:t>discovered</a:t>
            </a:r>
            <a:r>
              <a:rPr lang="it-IT" sz="2000" dirty="0"/>
              <a:t>»</a:t>
            </a:r>
          </a:p>
        </p:txBody>
      </p:sp>
    </p:spTree>
    <p:extLst>
      <p:ext uri="{BB962C8B-B14F-4D97-AF65-F5344CB8AC3E}">
        <p14:creationId xmlns:p14="http://schemas.microsoft.com/office/powerpoint/2010/main" val="189649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9EE7DF9D-619B-4459-8548-E3E31E39C27E}"/>
              </a:ext>
            </a:extLst>
          </p:cNvPr>
          <p:cNvSpPr>
            <a:spLocks noGrp="1"/>
          </p:cNvSpPr>
          <p:nvPr>
            <p:ph/>
          </p:nvPr>
        </p:nvSpPr>
        <p:spPr/>
        <p:txBody>
          <a:bodyPr/>
          <a:lstStyle/>
          <a:p>
            <a:endParaRPr lang="it-IT" sz="2400" b="1" u="sng" dirty="0"/>
          </a:p>
          <a:p>
            <a:r>
              <a:rPr lang="it-IT" sz="2400" b="1" u="sng" dirty="0"/>
              <a:t>UK – </a:t>
            </a:r>
            <a:r>
              <a:rPr lang="it-IT" sz="2400" b="1" u="sng" dirty="0" err="1"/>
              <a:t>Automated</a:t>
            </a:r>
            <a:r>
              <a:rPr lang="it-IT" sz="2400" b="1" u="sng" dirty="0"/>
              <a:t> and Electric Vehicles Act (2018)</a:t>
            </a:r>
          </a:p>
          <a:p>
            <a:endParaRPr lang="it-IT" dirty="0"/>
          </a:p>
        </p:txBody>
      </p:sp>
      <p:pic>
        <p:nvPicPr>
          <p:cNvPr id="3" name="Immagine 2">
            <a:extLst>
              <a:ext uri="{FF2B5EF4-FFF2-40B4-BE49-F238E27FC236}">
                <a16:creationId xmlns:a16="http://schemas.microsoft.com/office/drawing/2014/main" xmlns="" id="{6D331A34-E43B-4EF5-9C4B-BC9A4C2B1DDA}"/>
              </a:ext>
            </a:extLst>
          </p:cNvPr>
          <p:cNvPicPr>
            <a:picLocks noChangeAspect="1"/>
          </p:cNvPicPr>
          <p:nvPr/>
        </p:nvPicPr>
        <p:blipFill>
          <a:blip r:embed="rId3"/>
          <a:stretch>
            <a:fillRect/>
          </a:stretch>
        </p:blipFill>
        <p:spPr>
          <a:xfrm>
            <a:off x="395536" y="2155351"/>
            <a:ext cx="8748464" cy="2547298"/>
          </a:xfrm>
          <a:prstGeom prst="rect">
            <a:avLst/>
          </a:prstGeom>
        </p:spPr>
      </p:pic>
      <p:sp>
        <p:nvSpPr>
          <p:cNvPr id="4" name="CasellaDiTesto 3">
            <a:extLst>
              <a:ext uri="{FF2B5EF4-FFF2-40B4-BE49-F238E27FC236}">
                <a16:creationId xmlns:a16="http://schemas.microsoft.com/office/drawing/2014/main" xmlns="" id="{BB70E471-48BB-4983-8CEF-8ED967E7D358}"/>
              </a:ext>
            </a:extLst>
          </p:cNvPr>
          <p:cNvSpPr txBox="1"/>
          <p:nvPr/>
        </p:nvSpPr>
        <p:spPr>
          <a:xfrm>
            <a:off x="539552" y="5373216"/>
            <a:ext cx="8136904" cy="830997"/>
          </a:xfrm>
          <a:prstGeom prst="rect">
            <a:avLst/>
          </a:prstGeom>
          <a:noFill/>
        </p:spPr>
        <p:txBody>
          <a:bodyPr wrap="square" rtlCol="0">
            <a:spAutoFit/>
          </a:bodyPr>
          <a:lstStyle/>
          <a:p>
            <a:r>
              <a:rPr lang="it-IT" dirty="0"/>
              <a:t>The </a:t>
            </a:r>
            <a:r>
              <a:rPr lang="it-IT" dirty="0" err="1"/>
              <a:t>insurer</a:t>
            </a:r>
            <a:r>
              <a:rPr lang="it-IT" dirty="0"/>
              <a:t> </a:t>
            </a:r>
            <a:r>
              <a:rPr lang="it-IT" dirty="0" err="1"/>
              <a:t>is</a:t>
            </a:r>
            <a:r>
              <a:rPr lang="it-IT" dirty="0"/>
              <a:t> always </a:t>
            </a:r>
            <a:r>
              <a:rPr lang="it-IT" dirty="0" err="1"/>
              <a:t>liable</a:t>
            </a:r>
            <a:r>
              <a:rPr lang="it-IT" dirty="0"/>
              <a:t> for the damage. The </a:t>
            </a:r>
            <a:r>
              <a:rPr lang="it-IT" dirty="0" err="1"/>
              <a:t>victim</a:t>
            </a:r>
            <a:r>
              <a:rPr lang="it-IT" dirty="0"/>
              <a:t> can be the driver </a:t>
            </a:r>
            <a:r>
              <a:rPr lang="it-IT" dirty="0" err="1"/>
              <a:t>as</a:t>
            </a:r>
            <a:r>
              <a:rPr lang="it-IT" dirty="0"/>
              <a:t> </a:t>
            </a:r>
            <a:r>
              <a:rPr lang="it-IT" dirty="0" err="1"/>
              <a:t>well</a:t>
            </a:r>
            <a:r>
              <a:rPr lang="it-IT" dirty="0"/>
              <a:t> </a:t>
            </a:r>
            <a:r>
              <a:rPr lang="it-IT" dirty="0" err="1"/>
              <a:t>as</a:t>
            </a:r>
            <a:r>
              <a:rPr lang="it-IT" dirty="0"/>
              <a:t> </a:t>
            </a:r>
            <a:r>
              <a:rPr lang="it-IT" dirty="0" err="1"/>
              <a:t>any</a:t>
            </a:r>
            <a:r>
              <a:rPr lang="it-IT" dirty="0"/>
              <a:t> other </a:t>
            </a:r>
            <a:r>
              <a:rPr lang="it-IT" dirty="0" err="1"/>
              <a:t>passenger</a:t>
            </a:r>
            <a:r>
              <a:rPr lang="it-IT" dirty="0"/>
              <a:t> or road user.</a:t>
            </a:r>
          </a:p>
        </p:txBody>
      </p:sp>
    </p:spTree>
    <p:extLst>
      <p:ext uri="{BB962C8B-B14F-4D97-AF65-F5344CB8AC3E}">
        <p14:creationId xmlns:p14="http://schemas.microsoft.com/office/powerpoint/2010/main" val="2504239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F5FF0118-43E4-447B-979C-245DE5613213}"/>
              </a:ext>
            </a:extLst>
          </p:cNvPr>
          <p:cNvSpPr>
            <a:spLocks noGrp="1"/>
          </p:cNvSpPr>
          <p:nvPr>
            <p:ph/>
          </p:nvPr>
        </p:nvSpPr>
        <p:spPr>
          <a:xfrm>
            <a:off x="467544" y="908720"/>
            <a:ext cx="7990656" cy="5269020"/>
          </a:xfrm>
        </p:spPr>
        <p:txBody>
          <a:bodyPr/>
          <a:lstStyle/>
          <a:p>
            <a:r>
              <a:rPr lang="it-IT" sz="2400" b="1" u="sng" dirty="0"/>
              <a:t>Germany: Road </a:t>
            </a:r>
            <a:r>
              <a:rPr lang="it-IT" sz="2400" b="1" u="sng" dirty="0" err="1"/>
              <a:t>traffic</a:t>
            </a:r>
            <a:r>
              <a:rPr lang="it-IT" sz="2400" b="1" u="sng" dirty="0"/>
              <a:t> Act (</a:t>
            </a:r>
            <a:r>
              <a:rPr lang="it-IT" sz="2400" b="1" u="sng" dirty="0" err="1"/>
              <a:t>Straßenverkehrsgesetz</a:t>
            </a:r>
            <a:r>
              <a:rPr lang="it-IT" sz="2400" b="1" u="sng" dirty="0"/>
              <a:t>)</a:t>
            </a:r>
          </a:p>
          <a:p>
            <a:pPr marL="0" indent="0" algn="ctr">
              <a:buNone/>
            </a:pPr>
            <a:r>
              <a:rPr lang="it-IT" sz="2000" b="1" dirty="0"/>
              <a:t> - </a:t>
            </a:r>
            <a:r>
              <a:rPr lang="it-IT" sz="2000" b="1" dirty="0" err="1"/>
              <a:t>Amended</a:t>
            </a:r>
            <a:r>
              <a:rPr lang="it-IT" sz="2000" b="1" dirty="0"/>
              <a:t> in </a:t>
            </a:r>
            <a:r>
              <a:rPr lang="it-IT" sz="2000" b="1" dirty="0" err="1"/>
              <a:t>july</a:t>
            </a:r>
            <a:r>
              <a:rPr lang="it-IT" sz="2000" b="1" dirty="0"/>
              <a:t> 2017 -</a:t>
            </a:r>
          </a:p>
        </p:txBody>
      </p:sp>
      <p:pic>
        <p:nvPicPr>
          <p:cNvPr id="3" name="Immagine 2">
            <a:extLst>
              <a:ext uri="{FF2B5EF4-FFF2-40B4-BE49-F238E27FC236}">
                <a16:creationId xmlns:a16="http://schemas.microsoft.com/office/drawing/2014/main" xmlns="" id="{4CB2B1A3-D2EE-4D22-88D2-252BD5BED22D}"/>
              </a:ext>
            </a:extLst>
          </p:cNvPr>
          <p:cNvPicPr>
            <a:picLocks noChangeAspect="1"/>
          </p:cNvPicPr>
          <p:nvPr/>
        </p:nvPicPr>
        <p:blipFill>
          <a:blip r:embed="rId2"/>
          <a:stretch>
            <a:fillRect/>
          </a:stretch>
        </p:blipFill>
        <p:spPr>
          <a:xfrm>
            <a:off x="597151" y="2492896"/>
            <a:ext cx="8496049" cy="2699679"/>
          </a:xfrm>
          <a:prstGeom prst="rect">
            <a:avLst/>
          </a:prstGeom>
        </p:spPr>
      </p:pic>
    </p:spTree>
    <p:extLst>
      <p:ext uri="{BB962C8B-B14F-4D97-AF65-F5344CB8AC3E}">
        <p14:creationId xmlns:p14="http://schemas.microsoft.com/office/powerpoint/2010/main" val="3089459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xmlns="" id="{3A394CF2-9F42-4090-95F3-8DC6AEE0C3D5}"/>
              </a:ext>
            </a:extLst>
          </p:cNvPr>
          <p:cNvPicPr>
            <a:picLocks noGrp="1" noChangeAspect="1"/>
          </p:cNvPicPr>
          <p:nvPr>
            <p:ph/>
          </p:nvPr>
        </p:nvPicPr>
        <p:blipFill>
          <a:blip r:embed="rId2"/>
          <a:stretch>
            <a:fillRect/>
          </a:stretch>
        </p:blipFill>
        <p:spPr>
          <a:xfrm>
            <a:off x="279037" y="980728"/>
            <a:ext cx="8585925" cy="3671274"/>
          </a:xfrm>
          <a:prstGeom prst="rect">
            <a:avLst/>
          </a:prstGeom>
        </p:spPr>
      </p:pic>
      <p:sp>
        <p:nvSpPr>
          <p:cNvPr id="4" name="CasellaDiTesto 3">
            <a:extLst>
              <a:ext uri="{FF2B5EF4-FFF2-40B4-BE49-F238E27FC236}">
                <a16:creationId xmlns:a16="http://schemas.microsoft.com/office/drawing/2014/main" xmlns="" id="{A5C01281-48FD-4E8E-8FFD-D2FF05820DF8}"/>
              </a:ext>
            </a:extLst>
          </p:cNvPr>
          <p:cNvSpPr txBox="1"/>
          <p:nvPr/>
        </p:nvSpPr>
        <p:spPr>
          <a:xfrm>
            <a:off x="503547" y="5013176"/>
            <a:ext cx="8136904" cy="1200329"/>
          </a:xfrm>
          <a:prstGeom prst="rect">
            <a:avLst/>
          </a:prstGeom>
          <a:noFill/>
        </p:spPr>
        <p:txBody>
          <a:bodyPr wrap="square" rtlCol="0">
            <a:spAutoFit/>
          </a:bodyPr>
          <a:lstStyle/>
          <a:p>
            <a:r>
              <a:rPr lang="it-IT" sz="1800" dirty="0"/>
              <a:t>Driver </a:t>
            </a:r>
            <a:r>
              <a:rPr lang="it-IT" sz="1800" dirty="0" err="1"/>
              <a:t>is</a:t>
            </a:r>
            <a:r>
              <a:rPr lang="it-IT" sz="1800" dirty="0"/>
              <a:t> </a:t>
            </a:r>
            <a:r>
              <a:rPr lang="it-IT" sz="1800" dirty="0" err="1"/>
              <a:t>not</a:t>
            </a:r>
            <a:r>
              <a:rPr lang="it-IT" sz="1800" dirty="0"/>
              <a:t> </a:t>
            </a:r>
            <a:r>
              <a:rPr lang="it-IT" sz="1800" dirty="0" err="1"/>
              <a:t>allowed</a:t>
            </a:r>
            <a:r>
              <a:rPr lang="it-IT" sz="1800" dirty="0"/>
              <a:t> to turn </a:t>
            </a:r>
            <a:r>
              <a:rPr lang="it-IT" sz="1800" dirty="0" err="1"/>
              <a:t>his</a:t>
            </a:r>
            <a:r>
              <a:rPr lang="it-IT" sz="1800" dirty="0"/>
              <a:t> </a:t>
            </a:r>
            <a:r>
              <a:rPr lang="it-IT" sz="1800" dirty="0" err="1"/>
              <a:t>attention</a:t>
            </a:r>
            <a:r>
              <a:rPr lang="it-IT" sz="1800" dirty="0"/>
              <a:t> </a:t>
            </a:r>
            <a:r>
              <a:rPr lang="it-IT" sz="1800" dirty="0" err="1"/>
              <a:t>completely</a:t>
            </a:r>
            <a:r>
              <a:rPr lang="it-IT" sz="1800" dirty="0"/>
              <a:t> </a:t>
            </a:r>
            <a:r>
              <a:rPr lang="it-IT" sz="1800" dirty="0" err="1"/>
              <a:t>away</a:t>
            </a:r>
            <a:r>
              <a:rPr lang="it-IT" sz="1800" dirty="0"/>
              <a:t> from the </a:t>
            </a:r>
            <a:r>
              <a:rPr lang="it-IT" sz="1800" dirty="0" err="1"/>
              <a:t>traffic</a:t>
            </a:r>
            <a:r>
              <a:rPr lang="it-IT" sz="1800" dirty="0"/>
              <a:t>.</a:t>
            </a:r>
          </a:p>
          <a:p>
            <a:endParaRPr lang="it-IT" sz="1800" dirty="0"/>
          </a:p>
          <a:p>
            <a:r>
              <a:rPr lang="it-IT" sz="1800" dirty="0"/>
              <a:t>Automation must be </a:t>
            </a:r>
            <a:r>
              <a:rPr lang="it-IT" sz="1800" dirty="0" err="1"/>
              <a:t>overridden</a:t>
            </a:r>
            <a:r>
              <a:rPr lang="it-IT" sz="1800" dirty="0"/>
              <a:t> or </a:t>
            </a:r>
            <a:r>
              <a:rPr lang="it-IT" sz="1800" dirty="0" err="1"/>
              <a:t>deactivated</a:t>
            </a:r>
            <a:r>
              <a:rPr lang="it-IT" sz="1800" dirty="0"/>
              <a:t> </a:t>
            </a:r>
            <a:r>
              <a:rPr lang="it-IT" sz="1800" dirty="0" err="1"/>
              <a:t>at</a:t>
            </a:r>
            <a:r>
              <a:rPr lang="it-IT" sz="1800" dirty="0"/>
              <a:t> </a:t>
            </a:r>
            <a:r>
              <a:rPr lang="it-IT" sz="1800" dirty="0" err="1"/>
              <a:t>any</a:t>
            </a:r>
            <a:r>
              <a:rPr lang="it-IT" sz="1800" dirty="0"/>
              <a:t> time by the vehicle operator.</a:t>
            </a:r>
          </a:p>
        </p:txBody>
      </p:sp>
    </p:spTree>
    <p:extLst>
      <p:ext uri="{BB962C8B-B14F-4D97-AF65-F5344CB8AC3E}">
        <p14:creationId xmlns:p14="http://schemas.microsoft.com/office/powerpoint/2010/main" val="246123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9339E19-4332-4CD1-A0F2-0834C95C6D60}"/>
              </a:ext>
            </a:extLst>
          </p:cNvPr>
          <p:cNvSpPr>
            <a:spLocks noGrp="1"/>
          </p:cNvSpPr>
          <p:nvPr>
            <p:ph type="title"/>
          </p:nvPr>
        </p:nvSpPr>
        <p:spPr>
          <a:xfrm>
            <a:off x="685800" y="980727"/>
            <a:ext cx="7774632" cy="432049"/>
          </a:xfrm>
        </p:spPr>
        <p:txBody>
          <a:bodyPr/>
          <a:lstStyle/>
          <a:p>
            <a:pPr algn="l"/>
            <a:r>
              <a:rPr lang="it-IT" altLang="it-IT" b="1" dirty="0">
                <a:solidFill>
                  <a:schemeClr val="accent2"/>
                </a:solidFill>
              </a:rPr>
              <a:t>4) </a:t>
            </a:r>
            <a:r>
              <a:rPr lang="it-IT" altLang="it-IT" b="1" dirty="0" err="1">
                <a:solidFill>
                  <a:schemeClr val="accent2"/>
                </a:solidFill>
              </a:rPr>
              <a:t>Conclusion</a:t>
            </a:r>
            <a:r>
              <a:rPr lang="it-IT" altLang="it-IT" b="1" dirty="0">
                <a:solidFill>
                  <a:schemeClr val="accent2"/>
                </a:solidFill>
              </a:rPr>
              <a:t/>
            </a:r>
            <a:br>
              <a:rPr lang="it-IT" altLang="it-IT" b="1" dirty="0">
                <a:solidFill>
                  <a:schemeClr val="accent2"/>
                </a:solidFill>
              </a:rPr>
            </a:br>
            <a:r>
              <a:rPr lang="it-IT" b="1" dirty="0">
                <a:solidFill>
                  <a:schemeClr val="accent2"/>
                </a:solidFill>
              </a:rPr>
              <a:t/>
            </a:r>
            <a:br>
              <a:rPr lang="it-IT" b="1" dirty="0">
                <a:solidFill>
                  <a:schemeClr val="accent2"/>
                </a:solidFill>
              </a:rPr>
            </a:br>
            <a:endParaRPr lang="it-IT" b="1" dirty="0">
              <a:solidFill>
                <a:schemeClr val="accent2"/>
              </a:solidFill>
            </a:endParaRPr>
          </a:p>
        </p:txBody>
      </p:sp>
      <p:pic>
        <p:nvPicPr>
          <p:cNvPr id="4" name="Immagine 7">
            <a:extLst>
              <a:ext uri="{FF2B5EF4-FFF2-40B4-BE49-F238E27FC236}">
                <a16:creationId xmlns:a16="http://schemas.microsoft.com/office/drawing/2014/main" xmlns="" id="{6C7CCC96-398E-467E-B06C-DB03466417A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8541" y="2420888"/>
            <a:ext cx="716691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xmlns="" id="{84B1D87B-4ABA-4029-B530-E75F64864402}"/>
              </a:ext>
            </a:extLst>
          </p:cNvPr>
          <p:cNvSpPr txBox="1"/>
          <p:nvPr/>
        </p:nvSpPr>
        <p:spPr>
          <a:xfrm>
            <a:off x="988541" y="1387649"/>
            <a:ext cx="7166917" cy="1200329"/>
          </a:xfrm>
          <a:prstGeom prst="rect">
            <a:avLst/>
          </a:prstGeom>
          <a:noFill/>
        </p:spPr>
        <p:txBody>
          <a:bodyPr wrap="square" rtlCol="0">
            <a:spAutoFit/>
          </a:bodyPr>
          <a:lstStyle/>
          <a:p>
            <a:r>
              <a:rPr lang="it-IT" b="1" i="1" dirty="0">
                <a:solidFill>
                  <a:srgbClr val="7030A0"/>
                </a:solidFill>
              </a:rPr>
              <a:t>Future </a:t>
            </a:r>
            <a:r>
              <a:rPr lang="it-IT" b="1" i="1" dirty="0" err="1">
                <a:solidFill>
                  <a:srgbClr val="7030A0"/>
                </a:solidFill>
              </a:rPr>
              <a:t>is</a:t>
            </a:r>
            <a:r>
              <a:rPr lang="it-IT" b="1" i="1" dirty="0">
                <a:solidFill>
                  <a:srgbClr val="7030A0"/>
                </a:solidFill>
              </a:rPr>
              <a:t> </a:t>
            </a:r>
            <a:r>
              <a:rPr lang="it-IT" b="1" i="1" dirty="0" err="1">
                <a:solidFill>
                  <a:srgbClr val="7030A0"/>
                </a:solidFill>
              </a:rPr>
              <a:t>not</a:t>
            </a:r>
            <a:r>
              <a:rPr lang="it-IT" b="1" i="1" dirty="0">
                <a:solidFill>
                  <a:srgbClr val="7030A0"/>
                </a:solidFill>
              </a:rPr>
              <a:t> so far…</a:t>
            </a:r>
          </a:p>
          <a:p>
            <a:r>
              <a:rPr lang="it-IT" b="1" dirty="0">
                <a:solidFill>
                  <a:srgbClr val="7030A0"/>
                </a:solidFill>
              </a:rPr>
              <a:t>		ARE WE GOING TO BE READY?</a:t>
            </a:r>
          </a:p>
          <a:p>
            <a:endParaRPr lang="it-IT" dirty="0"/>
          </a:p>
        </p:txBody>
      </p:sp>
    </p:spTree>
    <p:extLst>
      <p:ext uri="{BB962C8B-B14F-4D97-AF65-F5344CB8AC3E}">
        <p14:creationId xmlns:p14="http://schemas.microsoft.com/office/powerpoint/2010/main" val="2927973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616125FE-F1CD-4712-9994-08131373589B}"/>
              </a:ext>
            </a:extLst>
          </p:cNvPr>
          <p:cNvSpPr>
            <a:spLocks noGrp="1"/>
          </p:cNvSpPr>
          <p:nvPr>
            <p:ph/>
          </p:nvPr>
        </p:nvSpPr>
        <p:spPr>
          <a:xfrm>
            <a:off x="323528" y="751406"/>
            <a:ext cx="8134672" cy="5845946"/>
          </a:xfrm>
        </p:spPr>
        <p:txBody>
          <a:bodyPr/>
          <a:lstStyle/>
          <a:p>
            <a:pPr marL="0" indent="0" algn="ctr">
              <a:buNone/>
            </a:pPr>
            <a:r>
              <a:rPr lang="it-IT" sz="2800" b="1" dirty="0" err="1">
                <a:solidFill>
                  <a:schemeClr val="accent2"/>
                </a:solidFill>
              </a:rPr>
              <a:t>Bibliography</a:t>
            </a:r>
            <a:endParaRPr lang="it-IT" sz="2800" b="1" dirty="0">
              <a:solidFill>
                <a:schemeClr val="accent2"/>
              </a:solidFill>
            </a:endParaRPr>
          </a:p>
          <a:p>
            <a:endParaRPr lang="it-IT" sz="2000" b="1" dirty="0"/>
          </a:p>
          <a:p>
            <a:pPr algn="just"/>
            <a:r>
              <a:rPr lang="it-IT" sz="1600" b="1" dirty="0"/>
              <a:t>S. </a:t>
            </a:r>
            <a:r>
              <a:rPr lang="it-IT" sz="1600" b="1" cap="small" dirty="0"/>
              <a:t>Landini</a:t>
            </a:r>
            <a:r>
              <a:rPr lang="it-IT" sz="1600" dirty="0"/>
              <a:t>, </a:t>
            </a:r>
            <a:r>
              <a:rPr lang="en-US" sz="1600" i="1" dirty="0"/>
              <a:t>Automated choice, causation and civil liability</a:t>
            </a:r>
            <a:r>
              <a:rPr lang="en-US" sz="1600" dirty="0"/>
              <a:t>, in </a:t>
            </a:r>
            <a:r>
              <a:rPr lang="en-US" sz="1600" i="1" dirty="0" err="1"/>
              <a:t>Insurtech</a:t>
            </a:r>
            <a:r>
              <a:rPr lang="en-US" sz="1600" dirty="0"/>
              <a:t> (directed by K. </a:t>
            </a:r>
            <a:r>
              <a:rPr lang="en-US" sz="1600" dirty="0" err="1"/>
              <a:t>Noussia</a:t>
            </a:r>
            <a:r>
              <a:rPr lang="en-US" sz="1600" dirty="0"/>
              <a:t> and P. </a:t>
            </a:r>
            <a:r>
              <a:rPr lang="en-US" sz="1600" dirty="0" err="1"/>
              <a:t>Marano</a:t>
            </a:r>
            <a:r>
              <a:rPr lang="en-US" sz="1600" dirty="0"/>
              <a:t>), being published.</a:t>
            </a:r>
          </a:p>
          <a:p>
            <a:pPr algn="just"/>
            <a:r>
              <a:rPr lang="en-US" sz="1600" b="1" cap="small" dirty="0"/>
              <a:t>A. Di Rosa</a:t>
            </a:r>
            <a:r>
              <a:rPr lang="en-US" sz="1600" dirty="0"/>
              <a:t>, </a:t>
            </a:r>
            <a:r>
              <a:rPr lang="en-US" sz="1600" i="1" dirty="0"/>
              <a:t>Auto a </a:t>
            </a:r>
            <a:r>
              <a:rPr lang="en-US" sz="1600" i="1" dirty="0" err="1"/>
              <a:t>guida</a:t>
            </a:r>
            <a:r>
              <a:rPr lang="en-US" sz="1600" i="1" dirty="0"/>
              <a:t> </a:t>
            </a:r>
            <a:r>
              <a:rPr lang="en-US" sz="1600" i="1" dirty="0" err="1"/>
              <a:t>automatica</a:t>
            </a:r>
            <a:r>
              <a:rPr lang="en-US" sz="1600" i="1" dirty="0"/>
              <a:t>: </a:t>
            </a:r>
            <a:r>
              <a:rPr lang="en-US" sz="1600" i="1" dirty="0" err="1"/>
              <a:t>profili</a:t>
            </a:r>
            <a:r>
              <a:rPr lang="en-US" sz="1600" i="1" dirty="0"/>
              <a:t> </a:t>
            </a:r>
            <a:r>
              <a:rPr lang="en-US" sz="1600" i="1" dirty="0" err="1"/>
              <a:t>assicurativi</a:t>
            </a:r>
            <a:r>
              <a:rPr lang="en-US" sz="1600" i="1" dirty="0"/>
              <a:t> e di </a:t>
            </a:r>
            <a:r>
              <a:rPr lang="en-US" sz="1600" i="1" dirty="0" err="1"/>
              <a:t>responsabilità</a:t>
            </a:r>
            <a:r>
              <a:rPr lang="en-US" sz="1600" i="1" dirty="0"/>
              <a:t> </a:t>
            </a:r>
            <a:r>
              <a:rPr lang="en-US" sz="1600" i="1" dirty="0" err="1"/>
              <a:t>civile</a:t>
            </a:r>
            <a:r>
              <a:rPr lang="en-US" sz="1600" i="1" dirty="0"/>
              <a:t>, </a:t>
            </a:r>
            <a:r>
              <a:rPr lang="en-US" sz="1600" dirty="0"/>
              <a:t> in www.altalex.com, 2018.</a:t>
            </a:r>
          </a:p>
          <a:p>
            <a:pPr algn="just"/>
            <a:r>
              <a:rPr lang="en-US" sz="1600" b="1" dirty="0"/>
              <a:t>ANIA</a:t>
            </a:r>
            <a:r>
              <a:rPr lang="en-US" sz="1600" dirty="0"/>
              <a:t>, </a:t>
            </a:r>
            <a:r>
              <a:rPr lang="en-US" sz="1600" i="1" dirty="0"/>
              <a:t>Smart Roads, </a:t>
            </a:r>
            <a:r>
              <a:rPr lang="en-US" sz="1600" i="1" dirty="0" err="1"/>
              <a:t>veicoli</a:t>
            </a:r>
            <a:r>
              <a:rPr lang="en-US" sz="1600" i="1" dirty="0"/>
              <a:t> </a:t>
            </a:r>
            <a:r>
              <a:rPr lang="en-US" sz="1600" i="1" dirty="0" err="1"/>
              <a:t>connessi</a:t>
            </a:r>
            <a:r>
              <a:rPr lang="en-US" sz="1600" i="1" dirty="0"/>
              <a:t> ed </a:t>
            </a:r>
            <a:r>
              <a:rPr lang="en-US" sz="1600" i="1" dirty="0" err="1"/>
              <a:t>autonomi</a:t>
            </a:r>
            <a:r>
              <a:rPr lang="en-US" sz="1600" dirty="0"/>
              <a:t>, Discussion Paper October 2017.</a:t>
            </a:r>
          </a:p>
          <a:p>
            <a:pPr algn="just"/>
            <a:r>
              <a:rPr lang="en-US" sz="1600" b="1" cap="small" dirty="0"/>
              <a:t>N. Bevan, R. </a:t>
            </a:r>
            <a:r>
              <a:rPr lang="en-US" sz="1600" b="1" cap="small" dirty="0" err="1"/>
              <a:t>Merkin</a:t>
            </a:r>
            <a:r>
              <a:rPr lang="en-US" sz="1600" b="1" cap="small" dirty="0"/>
              <a:t>, K. </a:t>
            </a:r>
            <a:r>
              <a:rPr lang="en-US" sz="1600" b="1" cap="small" dirty="0" err="1"/>
              <a:t>Noussia</a:t>
            </a:r>
            <a:r>
              <a:rPr lang="en-US" sz="1600" dirty="0"/>
              <a:t>, </a:t>
            </a:r>
            <a:r>
              <a:rPr lang="en-US" sz="1600" i="1" dirty="0"/>
              <a:t>Driverless Vehicles – Where are we wrong?</a:t>
            </a:r>
            <a:r>
              <a:rPr lang="en-US" sz="1600" dirty="0"/>
              <a:t>, in </a:t>
            </a:r>
            <a:r>
              <a:rPr lang="en-US" sz="1600" i="1" dirty="0"/>
              <a:t>Connected and Autonomous Vehicles: The future?</a:t>
            </a:r>
            <a:r>
              <a:rPr lang="en-US" sz="1600" dirty="0"/>
              <a:t>, House of Lords UK, 2016.</a:t>
            </a:r>
          </a:p>
          <a:p>
            <a:pPr algn="just"/>
            <a:r>
              <a:rPr lang="en-US" sz="1600" b="1" cap="small" dirty="0"/>
              <a:t>EU Parliament</a:t>
            </a:r>
            <a:r>
              <a:rPr lang="en-US" sz="1600" dirty="0"/>
              <a:t>, </a:t>
            </a:r>
            <a:r>
              <a:rPr lang="en-US" sz="1600" i="1" dirty="0"/>
              <a:t>Civil Law Rules on Robotics</a:t>
            </a:r>
            <a:r>
              <a:rPr lang="en-US" sz="1600" dirty="0"/>
              <a:t>, Resolution of 16 February 2017.</a:t>
            </a:r>
          </a:p>
          <a:p>
            <a:pPr algn="just"/>
            <a:r>
              <a:rPr lang="en-US" sz="1600" b="1" cap="small" dirty="0"/>
              <a:t>EU Commission</a:t>
            </a:r>
            <a:r>
              <a:rPr lang="en-US" sz="1600" dirty="0"/>
              <a:t>, </a:t>
            </a:r>
            <a:r>
              <a:rPr lang="en-US" sz="1600" i="1" dirty="0"/>
              <a:t>On the road to automated mobility: an EU strategy for mobility of the future</a:t>
            </a:r>
            <a:r>
              <a:rPr lang="en-US" sz="1600" dirty="0"/>
              <a:t>, Brussels COM(2018) 283 final.</a:t>
            </a:r>
          </a:p>
          <a:p>
            <a:pPr algn="just"/>
            <a:r>
              <a:rPr lang="en-US" sz="1600" b="1" cap="small" dirty="0"/>
              <a:t>EU Commission</a:t>
            </a:r>
            <a:r>
              <a:rPr lang="en-US" sz="1600" dirty="0"/>
              <a:t>, </a:t>
            </a:r>
            <a:r>
              <a:rPr lang="en-US" sz="1600" i="1" dirty="0"/>
              <a:t>Evaluation of Council Directive 85/374/EEC on the approximation of laws, regulations and administrative provisions of the Member States concerning liability for defective products</a:t>
            </a:r>
            <a:r>
              <a:rPr lang="en-US" sz="1600" dirty="0"/>
              <a:t>, Brussels, 2018.</a:t>
            </a:r>
          </a:p>
          <a:p>
            <a:pPr algn="just"/>
            <a:r>
              <a:rPr lang="en-US" sz="1600" b="1" cap="small" dirty="0"/>
              <a:t>M. Channon</a:t>
            </a:r>
            <a:r>
              <a:rPr lang="en-US" sz="1600" dirty="0"/>
              <a:t>, </a:t>
            </a:r>
            <a:r>
              <a:rPr lang="en-US" sz="1600" i="1" dirty="0"/>
              <a:t>Autonomous Vehicles and Legal Effects: Some Considerations on Liability Issues</a:t>
            </a:r>
            <a:r>
              <a:rPr lang="en-US" sz="1600" dirty="0"/>
              <a:t>, in </a:t>
            </a:r>
            <a:r>
              <a:rPr lang="en-US" sz="1600" i="1" dirty="0"/>
              <a:t>DIMAF Review</a:t>
            </a:r>
            <a:r>
              <a:rPr lang="en-US" sz="1600" dirty="0"/>
              <a:t>, 2016, p. 33</a:t>
            </a:r>
          </a:p>
          <a:p>
            <a:pPr algn="just"/>
            <a:r>
              <a:rPr lang="it-IT" sz="1600" b="1" cap="small" dirty="0"/>
              <a:t>A.C. Nazzaro</a:t>
            </a:r>
            <a:r>
              <a:rPr lang="it-IT" sz="1600" dirty="0"/>
              <a:t>, </a:t>
            </a:r>
            <a:r>
              <a:rPr lang="it-IT" sz="1600" i="1" dirty="0"/>
              <a:t>Macchine intelligenti (</a:t>
            </a:r>
            <a:r>
              <a:rPr lang="it-IT" sz="1600" i="1" dirty="0" err="1"/>
              <a:t>smart</a:t>
            </a:r>
            <a:r>
              <a:rPr lang="it-IT" sz="1600" i="1" dirty="0"/>
              <a:t> </a:t>
            </a:r>
            <a:r>
              <a:rPr lang="it-IT" sz="1600" i="1" dirty="0" err="1"/>
              <a:t>cars</a:t>
            </a:r>
            <a:r>
              <a:rPr lang="it-IT" sz="1600" i="1" dirty="0"/>
              <a:t>): assicurazione e tutela della privacy</a:t>
            </a:r>
            <a:r>
              <a:rPr lang="it-IT" sz="1600" dirty="0"/>
              <a:t>, </a:t>
            </a:r>
            <a:r>
              <a:rPr lang="en-US" sz="1600" dirty="0"/>
              <a:t>in </a:t>
            </a:r>
            <a:r>
              <a:rPr lang="en-US" sz="1600" i="1" dirty="0"/>
              <a:t>DIMAF Review</a:t>
            </a:r>
            <a:r>
              <a:rPr lang="it-IT" sz="1600" dirty="0"/>
              <a:t>, 2018, 60 ss.</a:t>
            </a:r>
          </a:p>
          <a:p>
            <a:endParaRPr lang="it-IT" sz="2000" b="1" dirty="0"/>
          </a:p>
        </p:txBody>
      </p:sp>
    </p:spTree>
    <p:extLst>
      <p:ext uri="{BB962C8B-B14F-4D97-AF65-F5344CB8AC3E}">
        <p14:creationId xmlns:p14="http://schemas.microsoft.com/office/powerpoint/2010/main" val="63254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xmlns="" id="{045F16C9-EA66-42E8-A078-4BD4537DF642}"/>
              </a:ext>
            </a:extLst>
          </p:cNvPr>
          <p:cNvSpPr>
            <a:spLocks noGrp="1" noChangeArrowheads="1"/>
          </p:cNvSpPr>
          <p:nvPr>
            <p:ph type="ctrTitle"/>
          </p:nvPr>
        </p:nvSpPr>
        <p:spPr>
          <a:xfrm>
            <a:off x="468313" y="1196975"/>
            <a:ext cx="8207375" cy="4464050"/>
          </a:xfrm>
        </p:spPr>
        <p:txBody>
          <a:bodyPr/>
          <a:lstStyle/>
          <a:p>
            <a:pPr algn="l">
              <a:lnSpc>
                <a:spcPct val="200000"/>
              </a:lnSpc>
            </a:pPr>
            <a:r>
              <a:rPr lang="it-IT" altLang="it-IT" dirty="0">
                <a:solidFill>
                  <a:srgbClr val="0070C0"/>
                </a:solidFill>
                <a:latin typeface="Arial Rounded MT Bold" panose="020F0704030504030204" pitchFamily="34" charset="0"/>
              </a:rPr>
              <a:t>1. </a:t>
            </a:r>
            <a:r>
              <a:rPr lang="it-IT" altLang="it-IT" dirty="0" err="1">
                <a:latin typeface="Arial Rounded MT Bold" panose="020F0704030504030204" pitchFamily="34" charset="0"/>
              </a:rPr>
              <a:t>Introduction</a:t>
            </a:r>
            <a:r>
              <a:rPr lang="it-IT" altLang="it-IT" dirty="0">
                <a:solidFill>
                  <a:srgbClr val="0070C0"/>
                </a:solidFill>
                <a:latin typeface="Arial Rounded MT Bold" panose="020F0704030504030204" pitchFamily="34" charset="0"/>
              </a:rPr>
              <a:t/>
            </a:r>
            <a:br>
              <a:rPr lang="it-IT" altLang="it-IT" dirty="0">
                <a:solidFill>
                  <a:srgbClr val="0070C0"/>
                </a:solidFill>
                <a:latin typeface="Arial Rounded MT Bold" panose="020F0704030504030204" pitchFamily="34" charset="0"/>
              </a:rPr>
            </a:br>
            <a:r>
              <a:rPr lang="it-IT" altLang="it-IT" dirty="0">
                <a:solidFill>
                  <a:srgbClr val="0070C0"/>
                </a:solidFill>
                <a:latin typeface="Arial Rounded MT Bold" panose="020F0704030504030204" pitchFamily="34" charset="0"/>
              </a:rPr>
              <a:t>2. </a:t>
            </a:r>
            <a:r>
              <a:rPr lang="it-IT" altLang="it-IT" dirty="0" err="1">
                <a:latin typeface="Arial Rounded MT Bold" panose="020F0704030504030204" pitchFamily="34" charset="0"/>
              </a:rPr>
              <a:t>Autonomous</a:t>
            </a:r>
            <a:r>
              <a:rPr lang="it-IT" altLang="it-IT" dirty="0">
                <a:latin typeface="Arial Rounded MT Bold" panose="020F0704030504030204" pitchFamily="34" charset="0"/>
              </a:rPr>
              <a:t> and semi-</a:t>
            </a:r>
            <a:r>
              <a:rPr lang="it-IT" altLang="it-IT" dirty="0" err="1">
                <a:latin typeface="Arial Rounded MT Bold" panose="020F0704030504030204" pitchFamily="34" charset="0"/>
              </a:rPr>
              <a:t>autonomous</a:t>
            </a:r>
            <a:r>
              <a:rPr lang="it-IT" altLang="it-IT" dirty="0">
                <a:latin typeface="Arial Rounded MT Bold" panose="020F0704030504030204" pitchFamily="34" charset="0"/>
              </a:rPr>
              <a:t> vehicles</a:t>
            </a:r>
            <a:br>
              <a:rPr lang="it-IT" altLang="it-IT" dirty="0">
                <a:latin typeface="Arial Rounded MT Bold" panose="020F0704030504030204" pitchFamily="34" charset="0"/>
              </a:rPr>
            </a:br>
            <a:r>
              <a:rPr lang="it-IT" altLang="it-IT" dirty="0">
                <a:solidFill>
                  <a:srgbClr val="0070C0"/>
                </a:solidFill>
                <a:latin typeface="Arial Rounded MT Bold" panose="020F0704030504030204" pitchFamily="34" charset="0"/>
              </a:rPr>
              <a:t>3. </a:t>
            </a:r>
            <a:r>
              <a:rPr lang="it-IT" dirty="0" err="1">
                <a:latin typeface="Arial Rounded MT Bold" panose="020F0704030504030204" pitchFamily="34" charset="0"/>
              </a:rPr>
              <a:t>Civil</a:t>
            </a:r>
            <a:r>
              <a:rPr lang="it-IT" dirty="0">
                <a:latin typeface="Arial Rounded MT Bold" panose="020F0704030504030204" pitchFamily="34" charset="0"/>
              </a:rPr>
              <a:t> liability and </a:t>
            </a:r>
            <a:r>
              <a:rPr lang="it-IT" dirty="0" err="1">
                <a:latin typeface="Arial Rounded MT Bold" panose="020F0704030504030204" pitchFamily="34" charset="0"/>
              </a:rPr>
              <a:t>motor</a:t>
            </a:r>
            <a:r>
              <a:rPr lang="it-IT" dirty="0">
                <a:latin typeface="Arial Rounded MT Bold" panose="020F0704030504030204" pitchFamily="34" charset="0"/>
              </a:rPr>
              <a:t> insurance </a:t>
            </a:r>
            <a:r>
              <a:rPr lang="it-IT" dirty="0" err="1">
                <a:latin typeface="Arial Rounded MT Bold" panose="020F0704030504030204" pitchFamily="34" charset="0"/>
              </a:rPr>
              <a:t>related</a:t>
            </a:r>
            <a:r>
              <a:rPr lang="it-IT" dirty="0">
                <a:latin typeface="Arial Rounded MT Bold" panose="020F0704030504030204" pitchFamily="34" charset="0"/>
              </a:rPr>
              <a:t> to </a:t>
            </a:r>
            <a:r>
              <a:rPr lang="it-IT" dirty="0" err="1">
                <a:latin typeface="Arial Rounded MT Bold" panose="020F0704030504030204" pitchFamily="34" charset="0"/>
              </a:rPr>
              <a:t>AVs</a:t>
            </a:r>
            <a:r>
              <a:rPr lang="it-IT" altLang="it-IT" dirty="0">
                <a:solidFill>
                  <a:srgbClr val="0070C0"/>
                </a:solidFill>
                <a:latin typeface="Arial Rounded MT Bold" panose="020F0704030504030204" pitchFamily="34" charset="0"/>
              </a:rPr>
              <a:t/>
            </a:r>
            <a:br>
              <a:rPr lang="it-IT" altLang="it-IT" dirty="0">
                <a:solidFill>
                  <a:srgbClr val="0070C0"/>
                </a:solidFill>
                <a:latin typeface="Arial Rounded MT Bold" panose="020F0704030504030204" pitchFamily="34" charset="0"/>
              </a:rPr>
            </a:br>
            <a:r>
              <a:rPr lang="it-IT" altLang="it-IT" dirty="0">
                <a:solidFill>
                  <a:srgbClr val="0070C0"/>
                </a:solidFill>
                <a:latin typeface="Arial Rounded MT Bold" panose="020F0704030504030204" pitchFamily="34" charset="0"/>
              </a:rPr>
              <a:t>4.</a:t>
            </a:r>
            <a:r>
              <a:rPr lang="it-IT" altLang="it-IT" dirty="0">
                <a:latin typeface="Arial Rounded MT Bold" panose="020F0704030504030204" pitchFamily="34" charset="0"/>
              </a:rPr>
              <a:t> Product liability issues and </a:t>
            </a:r>
            <a:r>
              <a:rPr lang="it-IT" altLang="it-IT" dirty="0" err="1">
                <a:latin typeface="Arial Rounded MT Bold" panose="020F0704030504030204" pitchFamily="34" charset="0"/>
              </a:rPr>
              <a:t>european</a:t>
            </a:r>
            <a:r>
              <a:rPr lang="it-IT" altLang="it-IT" dirty="0">
                <a:latin typeface="Arial Rounded MT Bold" panose="020F0704030504030204" pitchFamily="34" charset="0"/>
              </a:rPr>
              <a:t> regulation</a:t>
            </a:r>
            <a:br>
              <a:rPr lang="it-IT" altLang="it-IT" dirty="0">
                <a:latin typeface="Arial Rounded MT Bold" panose="020F0704030504030204" pitchFamily="34" charset="0"/>
              </a:rPr>
            </a:br>
            <a:r>
              <a:rPr lang="it-IT" altLang="it-IT" dirty="0">
                <a:solidFill>
                  <a:srgbClr val="0070C0"/>
                </a:solidFill>
                <a:latin typeface="Arial Rounded MT Bold" panose="020F0704030504030204" pitchFamily="34" charset="0"/>
              </a:rPr>
              <a:t>5.</a:t>
            </a:r>
            <a:r>
              <a:rPr lang="it-IT" altLang="it-IT" dirty="0">
                <a:latin typeface="Arial Rounded MT Bold" panose="020F0704030504030204" pitchFamily="34" charset="0"/>
              </a:rPr>
              <a:t> </a:t>
            </a:r>
            <a:r>
              <a:rPr lang="it-IT" altLang="it-IT" dirty="0" err="1">
                <a:latin typeface="Arial Rounded MT Bold" panose="020F0704030504030204" pitchFamily="34" charset="0"/>
              </a:rPr>
              <a:t>Conclusion</a:t>
            </a:r>
            <a:endParaRPr lang="it-IT" altLang="it-IT" dirty="0">
              <a:latin typeface="Arial Rounded MT Bold" panose="020F070403050403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955D0E-9B67-4018-AFF0-ED93CDB3AD85}"/>
              </a:ext>
            </a:extLst>
          </p:cNvPr>
          <p:cNvSpPr>
            <a:spLocks noGrp="1"/>
          </p:cNvSpPr>
          <p:nvPr>
            <p:ph type="title"/>
          </p:nvPr>
        </p:nvSpPr>
        <p:spPr/>
        <p:txBody>
          <a:bodyPr/>
          <a:lstStyle/>
          <a:p>
            <a:pPr algn="l"/>
            <a:r>
              <a:rPr lang="it-IT" b="1" dirty="0">
                <a:solidFill>
                  <a:schemeClr val="accent2"/>
                </a:solidFill>
              </a:rPr>
              <a:t>1) </a:t>
            </a:r>
            <a:r>
              <a:rPr lang="it-IT" b="1" dirty="0" err="1">
                <a:solidFill>
                  <a:schemeClr val="accent2"/>
                </a:solidFill>
              </a:rPr>
              <a:t>Introduction</a:t>
            </a:r>
            <a:endParaRPr lang="it-IT" b="1" dirty="0">
              <a:solidFill>
                <a:schemeClr val="accent2"/>
              </a:solidFill>
            </a:endParaRPr>
          </a:p>
        </p:txBody>
      </p:sp>
      <p:sp>
        <p:nvSpPr>
          <p:cNvPr id="3" name="Segnaposto contenuto 2">
            <a:extLst>
              <a:ext uri="{FF2B5EF4-FFF2-40B4-BE49-F238E27FC236}">
                <a16:creationId xmlns:a16="http://schemas.microsoft.com/office/drawing/2014/main" xmlns="" id="{D8BE3317-148C-423E-A8D2-E88F4C0A3F2E}"/>
              </a:ext>
            </a:extLst>
          </p:cNvPr>
          <p:cNvSpPr>
            <a:spLocks noGrp="1"/>
          </p:cNvSpPr>
          <p:nvPr>
            <p:ph idx="1"/>
          </p:nvPr>
        </p:nvSpPr>
        <p:spPr>
          <a:xfrm>
            <a:off x="685800" y="2348880"/>
            <a:ext cx="7772400" cy="3747120"/>
          </a:xfrm>
        </p:spPr>
        <p:txBody>
          <a:bodyPr/>
          <a:lstStyle/>
          <a:p>
            <a:r>
              <a:rPr lang="it-IT" sz="2400" dirty="0"/>
              <a:t>New technologies impact on </a:t>
            </a:r>
            <a:r>
              <a:rPr lang="it-IT" sz="2400" dirty="0" err="1"/>
              <a:t>different</a:t>
            </a:r>
            <a:r>
              <a:rPr lang="it-IT" sz="2400" dirty="0"/>
              <a:t> fields</a:t>
            </a:r>
          </a:p>
          <a:p>
            <a:endParaRPr lang="it-IT" sz="2400" dirty="0"/>
          </a:p>
          <a:p>
            <a:r>
              <a:rPr lang="it-IT" sz="2400" dirty="0" err="1"/>
              <a:t>Mobility</a:t>
            </a:r>
            <a:r>
              <a:rPr lang="it-IT" sz="2400" dirty="0"/>
              <a:t>: </a:t>
            </a:r>
            <a:r>
              <a:rPr lang="it-IT" sz="2400" dirty="0" err="1"/>
              <a:t>smart</a:t>
            </a:r>
            <a:r>
              <a:rPr lang="it-IT" sz="2400" dirty="0"/>
              <a:t> </a:t>
            </a:r>
            <a:r>
              <a:rPr lang="it-IT" sz="2400" dirty="0" err="1"/>
              <a:t>roads</a:t>
            </a:r>
            <a:r>
              <a:rPr lang="it-IT" sz="2400" dirty="0"/>
              <a:t>, </a:t>
            </a:r>
            <a:r>
              <a:rPr lang="it-IT" sz="2400" dirty="0" err="1"/>
              <a:t>smart</a:t>
            </a:r>
            <a:r>
              <a:rPr lang="it-IT" sz="2400" dirty="0"/>
              <a:t> cities, </a:t>
            </a:r>
            <a:r>
              <a:rPr lang="it-IT" sz="2400" dirty="0" err="1"/>
              <a:t>autonomous</a:t>
            </a:r>
            <a:r>
              <a:rPr lang="it-IT" sz="2400" dirty="0"/>
              <a:t> and </a:t>
            </a:r>
            <a:r>
              <a:rPr lang="it-IT" sz="2400" dirty="0" err="1"/>
              <a:t>connected</a:t>
            </a:r>
            <a:r>
              <a:rPr lang="it-IT" sz="2400" dirty="0"/>
              <a:t> vehicles</a:t>
            </a:r>
          </a:p>
          <a:p>
            <a:endParaRPr lang="it-IT" sz="2400" dirty="0"/>
          </a:p>
          <a:p>
            <a:r>
              <a:rPr lang="it-IT" sz="2400" dirty="0"/>
              <a:t>Sharing </a:t>
            </a:r>
            <a:r>
              <a:rPr lang="it-IT" sz="2400" dirty="0" err="1"/>
              <a:t>mobility</a:t>
            </a:r>
            <a:endParaRPr lang="it-IT" sz="2400" dirty="0"/>
          </a:p>
        </p:txBody>
      </p:sp>
    </p:spTree>
    <p:extLst>
      <p:ext uri="{BB962C8B-B14F-4D97-AF65-F5344CB8AC3E}">
        <p14:creationId xmlns:p14="http://schemas.microsoft.com/office/powerpoint/2010/main" val="4001993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6A47902-D337-4477-BFEC-964CE977289C}"/>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xmlns="" id="{CB6333C5-ECDF-425C-B20F-130176A4E928}"/>
              </a:ext>
            </a:extLst>
          </p:cNvPr>
          <p:cNvPicPr>
            <a:picLocks noGrp="1" noChangeAspect="1"/>
          </p:cNvPicPr>
          <p:nvPr>
            <p:ph idx="1"/>
          </p:nvPr>
        </p:nvPicPr>
        <p:blipFill>
          <a:blip r:embed="rId2"/>
          <a:stretch>
            <a:fillRect/>
          </a:stretch>
        </p:blipFill>
        <p:spPr>
          <a:xfrm>
            <a:off x="685800" y="620688"/>
            <a:ext cx="7772400" cy="6118707"/>
          </a:xfrm>
          <a:prstGeom prst="rect">
            <a:avLst/>
          </a:prstGeom>
        </p:spPr>
      </p:pic>
    </p:spTree>
    <p:extLst>
      <p:ext uri="{BB962C8B-B14F-4D97-AF65-F5344CB8AC3E}">
        <p14:creationId xmlns:p14="http://schemas.microsoft.com/office/powerpoint/2010/main" val="427960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0370E4-ADD4-4AA6-9E48-18C971E21253}"/>
              </a:ext>
            </a:extLst>
          </p:cNvPr>
          <p:cNvSpPr>
            <a:spLocks noGrp="1"/>
          </p:cNvSpPr>
          <p:nvPr>
            <p:ph type="title"/>
          </p:nvPr>
        </p:nvSpPr>
        <p:spPr>
          <a:xfrm>
            <a:off x="685800" y="4254138"/>
            <a:ext cx="7772400" cy="1983173"/>
          </a:xfrm>
        </p:spPr>
        <p:txBody>
          <a:bodyPr/>
          <a:lstStyle/>
          <a:p>
            <a:pPr algn="l"/>
            <a:r>
              <a:rPr lang="it-IT" sz="2000" dirty="0" err="1"/>
              <a:t>Almost</a:t>
            </a:r>
            <a:r>
              <a:rPr lang="it-IT" sz="2000" dirty="0"/>
              <a:t> 90% of </a:t>
            </a:r>
            <a:r>
              <a:rPr lang="it-IT" sz="2000" dirty="0" err="1"/>
              <a:t>traffic</a:t>
            </a:r>
            <a:r>
              <a:rPr lang="it-IT" sz="2000" dirty="0"/>
              <a:t> </a:t>
            </a:r>
            <a:r>
              <a:rPr lang="it-IT" sz="2000" dirty="0" err="1"/>
              <a:t>accidents</a:t>
            </a:r>
            <a:r>
              <a:rPr lang="it-IT" sz="2000" dirty="0"/>
              <a:t> are to be </a:t>
            </a:r>
            <a:r>
              <a:rPr lang="it-IT" sz="2000" dirty="0" err="1"/>
              <a:t>attributed</a:t>
            </a:r>
            <a:r>
              <a:rPr lang="it-IT" sz="2000" dirty="0"/>
              <a:t> to human failure.</a:t>
            </a:r>
            <a:br>
              <a:rPr lang="it-IT" sz="2000" dirty="0"/>
            </a:br>
            <a:r>
              <a:rPr lang="it-IT" sz="2000" dirty="0"/>
              <a:t/>
            </a:r>
            <a:br>
              <a:rPr lang="it-IT" sz="2000" dirty="0"/>
            </a:br>
            <a:r>
              <a:rPr lang="it-IT" sz="2000" dirty="0"/>
              <a:t>In EU </a:t>
            </a:r>
            <a:r>
              <a:rPr lang="it-IT" sz="2000" dirty="0" err="1"/>
              <a:t>around</a:t>
            </a:r>
            <a:r>
              <a:rPr lang="it-IT" sz="2000" dirty="0"/>
              <a:t> 50.000 </a:t>
            </a:r>
            <a:r>
              <a:rPr lang="it-IT" sz="2000" dirty="0" err="1"/>
              <a:t>people</a:t>
            </a:r>
            <a:r>
              <a:rPr lang="it-IT" sz="2000" dirty="0"/>
              <a:t> are </a:t>
            </a:r>
            <a:r>
              <a:rPr lang="it-IT" sz="2000" dirty="0" err="1"/>
              <a:t>killed</a:t>
            </a:r>
            <a:r>
              <a:rPr lang="it-IT" sz="2000" dirty="0"/>
              <a:t> in </a:t>
            </a:r>
            <a:r>
              <a:rPr lang="it-IT" sz="2000" dirty="0" err="1"/>
              <a:t>traffic</a:t>
            </a:r>
            <a:r>
              <a:rPr lang="it-IT" sz="2000" dirty="0"/>
              <a:t> </a:t>
            </a:r>
            <a:r>
              <a:rPr lang="it-IT" sz="2000" dirty="0" err="1"/>
              <a:t>accidents</a:t>
            </a:r>
            <a:r>
              <a:rPr lang="it-IT" sz="2000" dirty="0"/>
              <a:t> </a:t>
            </a:r>
            <a:r>
              <a:rPr lang="it-IT" sz="2000" dirty="0" err="1"/>
              <a:t>every</a:t>
            </a:r>
            <a:r>
              <a:rPr lang="it-IT" sz="2000" dirty="0"/>
              <a:t> </a:t>
            </a:r>
            <a:r>
              <a:rPr lang="it-IT" sz="2000" dirty="0" err="1"/>
              <a:t>year</a:t>
            </a:r>
            <a:r>
              <a:rPr lang="it-IT" sz="2000" dirty="0"/>
              <a:t>.</a:t>
            </a:r>
            <a:br>
              <a:rPr lang="it-IT" sz="2000" dirty="0"/>
            </a:br>
            <a:r>
              <a:rPr lang="it-IT" sz="2000" dirty="0"/>
              <a:t/>
            </a:r>
            <a:br>
              <a:rPr lang="it-IT" sz="2000" dirty="0"/>
            </a:br>
            <a:r>
              <a:rPr lang="it-IT" sz="2000" dirty="0" err="1"/>
              <a:t>Huge</a:t>
            </a:r>
            <a:r>
              <a:rPr lang="it-IT" sz="2000" dirty="0"/>
              <a:t> </a:t>
            </a:r>
            <a:r>
              <a:rPr lang="it-IT" sz="2000" dirty="0" err="1"/>
              <a:t>economical</a:t>
            </a:r>
            <a:r>
              <a:rPr lang="it-IT" sz="2000" dirty="0"/>
              <a:t> </a:t>
            </a:r>
            <a:r>
              <a:rPr lang="it-IT" sz="2000" dirty="0" err="1"/>
              <a:t>loss</a:t>
            </a:r>
            <a:r>
              <a:rPr lang="it-IT" sz="2000" dirty="0"/>
              <a:t>.</a:t>
            </a:r>
          </a:p>
        </p:txBody>
      </p:sp>
      <p:sp>
        <p:nvSpPr>
          <p:cNvPr id="3" name="Rettangolo 2">
            <a:extLst>
              <a:ext uri="{FF2B5EF4-FFF2-40B4-BE49-F238E27FC236}">
                <a16:creationId xmlns:a16="http://schemas.microsoft.com/office/drawing/2014/main" xmlns="" id="{D3F7D6A1-9E5F-4075-97D0-646B31515A4B}"/>
              </a:ext>
            </a:extLst>
          </p:cNvPr>
          <p:cNvSpPr/>
          <p:nvPr/>
        </p:nvSpPr>
        <p:spPr>
          <a:xfrm>
            <a:off x="467544" y="908720"/>
            <a:ext cx="8280920" cy="461665"/>
          </a:xfrm>
          <a:prstGeom prst="rect">
            <a:avLst/>
          </a:prstGeom>
        </p:spPr>
        <p:txBody>
          <a:bodyPr wrap="square">
            <a:spAutoFit/>
          </a:bodyPr>
          <a:lstStyle/>
          <a:p>
            <a:r>
              <a:rPr lang="it-IT" b="1" dirty="0">
                <a:solidFill>
                  <a:schemeClr val="accent2"/>
                </a:solidFill>
              </a:rPr>
              <a:t>2) </a:t>
            </a:r>
            <a:r>
              <a:rPr lang="it-IT" b="1" dirty="0" err="1">
                <a:solidFill>
                  <a:schemeClr val="accent2"/>
                </a:solidFill>
              </a:rPr>
              <a:t>Autonomous</a:t>
            </a:r>
            <a:r>
              <a:rPr lang="it-IT" b="1" dirty="0">
                <a:solidFill>
                  <a:schemeClr val="accent2"/>
                </a:solidFill>
              </a:rPr>
              <a:t> and semi </a:t>
            </a:r>
            <a:r>
              <a:rPr lang="it-IT" b="1" dirty="0" err="1">
                <a:solidFill>
                  <a:schemeClr val="accent2"/>
                </a:solidFill>
              </a:rPr>
              <a:t>autonomous</a:t>
            </a:r>
            <a:r>
              <a:rPr lang="it-IT" b="1" dirty="0">
                <a:solidFill>
                  <a:schemeClr val="accent2"/>
                </a:solidFill>
              </a:rPr>
              <a:t> vehicles</a:t>
            </a:r>
            <a:endParaRPr lang="it-IT" dirty="0"/>
          </a:p>
        </p:txBody>
      </p:sp>
      <p:graphicFrame>
        <p:nvGraphicFramePr>
          <p:cNvPr id="5" name="Diagramma 4">
            <a:extLst>
              <a:ext uri="{FF2B5EF4-FFF2-40B4-BE49-F238E27FC236}">
                <a16:creationId xmlns:a16="http://schemas.microsoft.com/office/drawing/2014/main" xmlns="" id="{3413EA87-905D-45ED-B4A9-E9B5C7759500}"/>
              </a:ext>
            </a:extLst>
          </p:cNvPr>
          <p:cNvGraphicFramePr/>
          <p:nvPr>
            <p:extLst>
              <p:ext uri="{D42A27DB-BD31-4B8C-83A1-F6EECF244321}">
                <p14:modId xmlns:p14="http://schemas.microsoft.com/office/powerpoint/2010/main" val="1954674480"/>
              </p:ext>
            </p:extLst>
          </p:nvPr>
        </p:nvGraphicFramePr>
        <p:xfrm>
          <a:off x="1115616" y="1370385"/>
          <a:ext cx="6961517" cy="270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49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448B76B1-1946-41D2-A257-0A6C00ADB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283608"/>
            <a:ext cx="2133600" cy="2133600"/>
          </a:xfrm>
          <a:prstGeom prst="rect">
            <a:avLst/>
          </a:prstGeom>
        </p:spPr>
      </p:pic>
      <p:pic>
        <p:nvPicPr>
          <p:cNvPr id="1027" name="Picture 3" descr="Risultati immagini per bloccato nel traffico">
            <a:extLst>
              <a:ext uri="{FF2B5EF4-FFF2-40B4-BE49-F238E27FC236}">
                <a16:creationId xmlns:a16="http://schemas.microsoft.com/office/drawing/2014/main" xmlns="" id="{8683152E-459E-4E61-8355-D235BF4ED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277763"/>
            <a:ext cx="3185913" cy="213944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xmlns="" id="{9DFD26CA-C227-4B54-9B0A-35B8CC7ED84D}"/>
              </a:ext>
            </a:extLst>
          </p:cNvPr>
          <p:cNvSpPr txBox="1"/>
          <p:nvPr/>
        </p:nvSpPr>
        <p:spPr>
          <a:xfrm>
            <a:off x="1115616" y="4293096"/>
            <a:ext cx="6768752" cy="830997"/>
          </a:xfrm>
          <a:prstGeom prst="rect">
            <a:avLst/>
          </a:prstGeom>
          <a:noFill/>
        </p:spPr>
        <p:txBody>
          <a:bodyPr wrap="square" rtlCol="0">
            <a:spAutoFit/>
          </a:bodyPr>
          <a:lstStyle/>
          <a:p>
            <a:r>
              <a:rPr lang="it-IT" dirty="0" err="1"/>
              <a:t>Commuters</a:t>
            </a:r>
            <a:r>
              <a:rPr lang="it-IT" dirty="0"/>
              <a:t> </a:t>
            </a:r>
            <a:r>
              <a:rPr lang="it-IT" dirty="0" err="1"/>
              <a:t>waste</a:t>
            </a:r>
            <a:r>
              <a:rPr lang="it-IT" dirty="0"/>
              <a:t> a </a:t>
            </a:r>
            <a:r>
              <a:rPr lang="it-IT" b="1" dirty="0"/>
              <a:t>full week </a:t>
            </a:r>
            <a:r>
              <a:rPr lang="it-IT" dirty="0"/>
              <a:t>of </a:t>
            </a:r>
            <a:r>
              <a:rPr lang="it-IT" dirty="0" err="1"/>
              <a:t>their</a:t>
            </a:r>
            <a:r>
              <a:rPr lang="it-IT" dirty="0"/>
              <a:t> </a:t>
            </a:r>
            <a:r>
              <a:rPr lang="it-IT" dirty="0" err="1"/>
              <a:t>lives</a:t>
            </a:r>
            <a:r>
              <a:rPr lang="it-IT" dirty="0"/>
              <a:t> in </a:t>
            </a:r>
            <a:r>
              <a:rPr lang="it-IT" dirty="0" err="1"/>
              <a:t>traffic</a:t>
            </a:r>
            <a:r>
              <a:rPr lang="it-IT" dirty="0"/>
              <a:t> </a:t>
            </a:r>
            <a:r>
              <a:rPr lang="it-IT" dirty="0" err="1"/>
              <a:t>each</a:t>
            </a:r>
            <a:r>
              <a:rPr lang="it-IT" dirty="0"/>
              <a:t> </a:t>
            </a:r>
            <a:r>
              <a:rPr lang="it-IT" dirty="0" err="1"/>
              <a:t>year</a:t>
            </a:r>
            <a:r>
              <a:rPr lang="it-IT" dirty="0"/>
              <a:t>.</a:t>
            </a:r>
          </a:p>
        </p:txBody>
      </p:sp>
    </p:spTree>
    <p:extLst>
      <p:ext uri="{BB962C8B-B14F-4D97-AF65-F5344CB8AC3E}">
        <p14:creationId xmlns:p14="http://schemas.microsoft.com/office/powerpoint/2010/main" val="95627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BE1F776B-80CF-48A2-8B49-28DF56E9D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619" y="1340768"/>
            <a:ext cx="3812762" cy="2376264"/>
          </a:xfrm>
          <a:prstGeom prst="rect">
            <a:avLst/>
          </a:prstGeom>
        </p:spPr>
      </p:pic>
      <p:sp>
        <p:nvSpPr>
          <p:cNvPr id="4" name="CasellaDiTesto 3">
            <a:extLst>
              <a:ext uri="{FF2B5EF4-FFF2-40B4-BE49-F238E27FC236}">
                <a16:creationId xmlns:a16="http://schemas.microsoft.com/office/drawing/2014/main" xmlns="" id="{8424F83C-F762-40C4-AE5E-461DFAF7A4EB}"/>
              </a:ext>
            </a:extLst>
          </p:cNvPr>
          <p:cNvSpPr txBox="1"/>
          <p:nvPr/>
        </p:nvSpPr>
        <p:spPr>
          <a:xfrm>
            <a:off x="899592" y="4509120"/>
            <a:ext cx="7128792" cy="1200329"/>
          </a:xfrm>
          <a:prstGeom prst="rect">
            <a:avLst/>
          </a:prstGeom>
          <a:noFill/>
        </p:spPr>
        <p:txBody>
          <a:bodyPr wrap="square" rtlCol="0">
            <a:spAutoFit/>
          </a:bodyPr>
          <a:lstStyle/>
          <a:p>
            <a:pPr algn="ctr"/>
            <a:r>
              <a:rPr lang="it-IT" dirty="0"/>
              <a:t>Waste of </a:t>
            </a:r>
            <a:r>
              <a:rPr lang="it-IT" b="1" dirty="0"/>
              <a:t>17 hours a </a:t>
            </a:r>
            <a:r>
              <a:rPr lang="it-IT" b="1" dirty="0" err="1"/>
              <a:t>year</a:t>
            </a:r>
            <a:r>
              <a:rPr lang="it-IT" b="1" dirty="0"/>
              <a:t> </a:t>
            </a:r>
          </a:p>
          <a:p>
            <a:pPr algn="ctr"/>
            <a:r>
              <a:rPr lang="it-IT" dirty="0" err="1"/>
              <a:t>searching</a:t>
            </a:r>
            <a:r>
              <a:rPr lang="it-IT" dirty="0"/>
              <a:t> for parking </a:t>
            </a:r>
          </a:p>
          <a:p>
            <a:pPr algn="ctr"/>
            <a:r>
              <a:rPr lang="it-IT" dirty="0" err="1"/>
              <a:t>spots</a:t>
            </a:r>
            <a:endParaRPr lang="it-IT" dirty="0"/>
          </a:p>
        </p:txBody>
      </p:sp>
    </p:spTree>
    <p:extLst>
      <p:ext uri="{BB962C8B-B14F-4D97-AF65-F5344CB8AC3E}">
        <p14:creationId xmlns:p14="http://schemas.microsoft.com/office/powerpoint/2010/main" val="273376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xmlns="" id="{C249F9D6-5124-4435-B5AB-9A42234AFFBF}"/>
              </a:ext>
            </a:extLst>
          </p:cNvPr>
          <p:cNvPicPr>
            <a:picLocks noGrp="1" noChangeAspect="1"/>
          </p:cNvPicPr>
          <p:nvPr>
            <p:ph/>
          </p:nvPr>
        </p:nvPicPr>
        <p:blipFill>
          <a:blip r:embed="rId2"/>
          <a:stretch>
            <a:fillRect/>
          </a:stretch>
        </p:blipFill>
        <p:spPr>
          <a:xfrm>
            <a:off x="93425" y="1124744"/>
            <a:ext cx="8957149" cy="4968552"/>
          </a:xfrm>
          <a:prstGeom prst="rect">
            <a:avLst/>
          </a:prstGeom>
        </p:spPr>
      </p:pic>
    </p:spTree>
    <p:extLst>
      <p:ext uri="{BB962C8B-B14F-4D97-AF65-F5344CB8AC3E}">
        <p14:creationId xmlns:p14="http://schemas.microsoft.com/office/powerpoint/2010/main" val="1365106956"/>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5358</TotalTime>
  <Words>840</Words>
  <Application>Microsoft Office PowerPoint</Application>
  <PresentationFormat>Presentazione su schermo (4:3)</PresentationFormat>
  <Paragraphs>140</Paragraphs>
  <Slides>25</Slides>
  <Notes>3</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25</vt:i4>
      </vt:variant>
    </vt:vector>
  </HeadingPairs>
  <TitlesOfParts>
    <vt:vector size="32" baseType="lpstr">
      <vt:lpstr>Arial</vt:lpstr>
      <vt:lpstr>Arial Rounded MT Bold</vt:lpstr>
      <vt:lpstr>Calibri</vt:lpstr>
      <vt:lpstr>Times New Roman</vt:lpstr>
      <vt:lpstr>Wingdings</vt:lpstr>
      <vt:lpstr>Struttura predefinita</vt:lpstr>
      <vt:lpstr>1_Struttura predefinita</vt:lpstr>
      <vt:lpstr>Presentazione standard di PowerPoint</vt:lpstr>
      <vt:lpstr>Automated cars and new technologies impacts on italian and european motor insurance</vt:lpstr>
      <vt:lpstr>1. Introduction 2. Autonomous and semi-autonomous vehicles 3. Civil liability and motor insurance related to AVs 4. Product liability issues and european regulation 5. Conclusion</vt:lpstr>
      <vt:lpstr>1) Introduction</vt:lpstr>
      <vt:lpstr>Presentazione standard di PowerPoint</vt:lpstr>
      <vt:lpstr>Almost 90% of traffic accidents are to be attributed to human failure.  In EU around 50.000 people are killed in traffic accidents every year.  Huge economical loss.</vt:lpstr>
      <vt:lpstr>Presentazione standard di PowerPoint</vt:lpstr>
      <vt:lpstr>Presentazione standard di PowerPoint</vt:lpstr>
      <vt:lpstr>Presentazione standard di PowerPoint</vt:lpstr>
      <vt:lpstr>We already are on the path to Full Automation</vt:lpstr>
      <vt:lpstr>Presentazione standard di PowerPoint</vt:lpstr>
      <vt:lpstr>Presentazione standard di PowerPoint</vt:lpstr>
      <vt:lpstr>Presentazione standard di PowerPoint</vt:lpstr>
      <vt:lpstr>Presentazione standard di PowerPoint</vt:lpstr>
      <vt:lpstr>3) Civil liability and motor insurance related to AVs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4) Conclusion  </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Giacomo Pongelli</dc:creator>
  <cp:lastModifiedBy>sara</cp:lastModifiedBy>
  <cp:revision>307</cp:revision>
  <cp:lastPrinted>2016-03-06T11:23:58Z</cp:lastPrinted>
  <dcterms:created xsi:type="dcterms:W3CDTF">1601-01-01T00:00:00Z</dcterms:created>
  <dcterms:modified xsi:type="dcterms:W3CDTF">2018-11-02T16:55:51Z</dcterms:modified>
</cp:coreProperties>
</file>