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650" r:id="rId2"/>
    <p:sldMasterId id="2147483651" r:id="rId3"/>
  </p:sldMasterIdLst>
  <p:notesMasterIdLst>
    <p:notesMasterId r:id="rId21"/>
  </p:notesMasterIdLst>
  <p:handoutMasterIdLst>
    <p:handoutMasterId r:id="rId22"/>
  </p:handoutMasterIdLst>
  <p:sldIdLst>
    <p:sldId id="265" r:id="rId4"/>
    <p:sldId id="312"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07" r:id="rId20"/>
  </p:sldIdLst>
  <p:sldSz cx="9906000" cy="6858000" type="A4"/>
  <p:notesSz cx="6797675" cy="9926638"/>
  <p:defaultTextStyle>
    <a:defPPr>
      <a:defRPr lang="en-AU"/>
    </a:defPPr>
    <a:lvl1pPr algn="l" rtl="0" eaLnBrk="0" fontAlgn="base" hangingPunct="0">
      <a:spcBef>
        <a:spcPct val="0"/>
      </a:spcBef>
      <a:spcAft>
        <a:spcPct val="0"/>
      </a:spcAft>
      <a:defRPr sz="2400"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Narrow" pitchFamily="34" charset="0"/>
        <a:ea typeface="+mn-ea"/>
        <a:cs typeface="+mn-cs"/>
      </a:defRPr>
    </a:lvl5pPr>
    <a:lvl6pPr marL="2286000" algn="l" defTabSz="914400" rtl="0" eaLnBrk="1" latinLnBrk="0" hangingPunct="1">
      <a:defRPr sz="2400" kern="1200">
        <a:solidFill>
          <a:schemeClr val="tx1"/>
        </a:solidFill>
        <a:latin typeface="Arial Narrow" pitchFamily="34" charset="0"/>
        <a:ea typeface="+mn-ea"/>
        <a:cs typeface="+mn-cs"/>
      </a:defRPr>
    </a:lvl6pPr>
    <a:lvl7pPr marL="2743200" algn="l" defTabSz="914400" rtl="0" eaLnBrk="1" latinLnBrk="0" hangingPunct="1">
      <a:defRPr sz="2400" kern="1200">
        <a:solidFill>
          <a:schemeClr val="tx1"/>
        </a:solidFill>
        <a:latin typeface="Arial Narrow" pitchFamily="34" charset="0"/>
        <a:ea typeface="+mn-ea"/>
        <a:cs typeface="+mn-cs"/>
      </a:defRPr>
    </a:lvl7pPr>
    <a:lvl8pPr marL="3200400" algn="l" defTabSz="914400" rtl="0" eaLnBrk="1" latinLnBrk="0" hangingPunct="1">
      <a:defRPr sz="2400" kern="1200">
        <a:solidFill>
          <a:schemeClr val="tx1"/>
        </a:solidFill>
        <a:latin typeface="Arial Narrow" pitchFamily="34" charset="0"/>
        <a:ea typeface="+mn-ea"/>
        <a:cs typeface="+mn-cs"/>
      </a:defRPr>
    </a:lvl8pPr>
    <a:lvl9pPr marL="3657600" algn="l" defTabSz="914400" rtl="0" eaLnBrk="1" latinLnBrk="0" hangingPunct="1">
      <a:defRPr sz="2400"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1034"/>
    <a:srgbClr val="BEBD00"/>
    <a:srgbClr val="A0A5A9"/>
    <a:srgbClr val="F39900"/>
    <a:srgbClr val="67A2C0"/>
    <a:srgbClr val="E5C99B"/>
    <a:srgbClr val="004268"/>
    <a:srgbClr val="E32118"/>
    <a:srgbClr val="614918"/>
    <a:srgbClr val="005E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95" autoAdjust="0"/>
  </p:normalViewPr>
  <p:slideViewPr>
    <p:cSldViewPr>
      <p:cViewPr varScale="1">
        <p:scale>
          <a:sx n="41" d="100"/>
          <a:sy n="41" d="100"/>
        </p:scale>
        <p:origin x="-1224" y="-114"/>
      </p:cViewPr>
      <p:guideLst>
        <p:guide orient="horz" pos="1013"/>
        <p:guide pos="3120"/>
        <p:guide pos="470"/>
        <p:guide pos="5777"/>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529122" y="247650"/>
            <a:ext cx="294495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Univers 55" pitchFamily="34" charset="0"/>
              </a:defRPr>
            </a:lvl1pPr>
          </a:lstStyle>
          <a:p>
            <a:endParaRPr lang="en-AU" altLang="en-AU" dirty="0"/>
          </a:p>
        </p:txBody>
      </p:sp>
      <p:sp>
        <p:nvSpPr>
          <p:cNvPr id="11273" name="Rectangle 9"/>
          <p:cNvSpPr>
            <a:spLocks noGrp="1" noChangeArrowheads="1"/>
          </p:cNvSpPr>
          <p:nvPr>
            <p:ph type="ftr" sz="quarter" idx="2"/>
          </p:nvPr>
        </p:nvSpPr>
        <p:spPr bwMode="auto">
          <a:xfrm>
            <a:off x="453071" y="9040814"/>
            <a:ext cx="3446571"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5" tIns="49518" rIns="99035" bIns="49518" numCol="1" anchor="b" anchorCtr="0" compatLnSpc="1">
            <a:prstTxWarp prst="textNoShape">
              <a:avLst/>
            </a:prstTxWarp>
          </a:bodyPr>
          <a:lstStyle>
            <a:lvl1pPr defTabSz="990600">
              <a:defRPr sz="1000"/>
            </a:lvl1pPr>
          </a:lstStyle>
          <a:p>
            <a:r>
              <a:rPr lang="en-AU" dirty="0" smtClean="0"/>
              <a:t>Legal\310969540.1</a:t>
            </a:r>
            <a:endParaRPr lang="en-AU" dirty="0"/>
          </a:p>
        </p:txBody>
      </p:sp>
      <p:sp>
        <p:nvSpPr>
          <p:cNvPr id="11274" name="Rectangle 10"/>
          <p:cNvSpPr>
            <a:spLocks noGrp="1" noChangeArrowheads="1"/>
          </p:cNvSpPr>
          <p:nvPr>
            <p:ph type="sldNum" sz="quarter" idx="3"/>
          </p:nvPr>
        </p:nvSpPr>
        <p:spPr bwMode="auto">
          <a:xfrm>
            <a:off x="3021010" y="9040814"/>
            <a:ext cx="3399646"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5" tIns="49518" rIns="99035" bIns="49518" numCol="1" anchor="b" anchorCtr="0" compatLnSpc="1">
            <a:prstTxWarp prst="textNoShape">
              <a:avLst/>
            </a:prstTxWarp>
          </a:bodyPr>
          <a:lstStyle>
            <a:lvl1pPr algn="r" defTabSz="990600">
              <a:defRPr sz="1000"/>
            </a:lvl1pPr>
          </a:lstStyle>
          <a:p>
            <a:fld id="{0DBE0CCD-7DA5-4E06-AB91-E83004E2B9F8}" type="slidenum">
              <a:rPr lang="en-AU"/>
              <a:pPr/>
              <a:t>‹#›</a:t>
            </a:fld>
            <a:endParaRPr lang="en-AU" dirty="0"/>
          </a:p>
        </p:txBody>
      </p:sp>
    </p:spTree>
    <p:extLst>
      <p:ext uri="{BB962C8B-B14F-4D97-AF65-F5344CB8AC3E}">
        <p14:creationId xmlns:p14="http://schemas.microsoft.com/office/powerpoint/2010/main" val="243145480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495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Univers 55" pitchFamily="34" charset="0"/>
              </a:defRPr>
            </a:lvl1pPr>
          </a:lstStyle>
          <a:p>
            <a:endParaRPr lang="en-AU" altLang="en-AU" dirty="0"/>
          </a:p>
        </p:txBody>
      </p:sp>
      <p:sp>
        <p:nvSpPr>
          <p:cNvPr id="9219" name="Rectangle 3"/>
          <p:cNvSpPr>
            <a:spLocks noGrp="1" noChangeArrowheads="1"/>
          </p:cNvSpPr>
          <p:nvPr>
            <p:ph type="dt" idx="1"/>
          </p:nvPr>
        </p:nvSpPr>
        <p:spPr bwMode="auto">
          <a:xfrm>
            <a:off x="3852717" y="0"/>
            <a:ext cx="294495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Univers 55" pitchFamily="34" charset="0"/>
              </a:defRPr>
            </a:lvl1pPr>
          </a:lstStyle>
          <a:p>
            <a:fld id="{DCFFA300-6A86-4C12-890E-8577F952F46E}" type="datetime1">
              <a:rPr lang="en-AU"/>
              <a:pPr/>
              <a:t>8/10/2013</a:t>
            </a:fld>
            <a:endParaRPr lang="en-AU" altLang="en-AU" dirty="0"/>
          </a:p>
        </p:txBody>
      </p:sp>
      <p:sp>
        <p:nvSpPr>
          <p:cNvPr id="9220" name="Rectangle 4"/>
          <p:cNvSpPr>
            <a:spLocks noGrp="1" noRot="1" noChangeAspect="1" noChangeArrowheads="1" noTextEdit="1"/>
          </p:cNvSpPr>
          <p:nvPr>
            <p:ph type="sldImg" idx="2"/>
          </p:nvPr>
        </p:nvSpPr>
        <p:spPr bwMode="auto">
          <a:xfrm>
            <a:off x="709613" y="744538"/>
            <a:ext cx="537845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906141" y="4714876"/>
            <a:ext cx="4985393"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ltLang="en-AU" smtClean="0"/>
              <a:t>Click to edit Master text styles</a:t>
            </a:r>
          </a:p>
          <a:p>
            <a:pPr lvl="1"/>
            <a:r>
              <a:rPr lang="en-AU" altLang="en-AU" smtClean="0"/>
              <a:t>Second level</a:t>
            </a:r>
          </a:p>
          <a:p>
            <a:pPr lvl="2"/>
            <a:r>
              <a:rPr lang="en-AU" altLang="en-AU" smtClean="0"/>
              <a:t>Third level</a:t>
            </a:r>
          </a:p>
          <a:p>
            <a:pPr lvl="3"/>
            <a:r>
              <a:rPr lang="en-AU" altLang="en-AU" smtClean="0"/>
              <a:t>Fourth level</a:t>
            </a:r>
          </a:p>
          <a:p>
            <a:pPr lvl="4"/>
            <a:r>
              <a:rPr lang="en-AU" altLang="en-AU" smtClean="0"/>
              <a:t>Fifth level</a:t>
            </a:r>
          </a:p>
        </p:txBody>
      </p:sp>
      <p:sp>
        <p:nvSpPr>
          <p:cNvPr id="9222" name="Rectangle 6"/>
          <p:cNvSpPr>
            <a:spLocks noGrp="1" noChangeArrowheads="1"/>
          </p:cNvSpPr>
          <p:nvPr>
            <p:ph type="ftr" sz="quarter" idx="4"/>
          </p:nvPr>
        </p:nvSpPr>
        <p:spPr bwMode="auto">
          <a:xfrm>
            <a:off x="0" y="9429750"/>
            <a:ext cx="294495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800">
                <a:latin typeface="Univers 55" pitchFamily="34" charset="0"/>
              </a:defRPr>
            </a:lvl1pPr>
          </a:lstStyle>
          <a:p>
            <a:r>
              <a:rPr lang="en-AU" altLang="en-AU" dirty="0" smtClean="0"/>
              <a:t>Legal\310969540.1</a:t>
            </a:r>
            <a:endParaRPr lang="en-AU" altLang="en-AU" dirty="0"/>
          </a:p>
        </p:txBody>
      </p:sp>
      <p:sp>
        <p:nvSpPr>
          <p:cNvPr id="9223" name="Rectangle 7"/>
          <p:cNvSpPr>
            <a:spLocks noGrp="1" noChangeArrowheads="1"/>
          </p:cNvSpPr>
          <p:nvPr>
            <p:ph type="sldNum" sz="quarter" idx="5"/>
          </p:nvPr>
        </p:nvSpPr>
        <p:spPr bwMode="auto">
          <a:xfrm>
            <a:off x="3852717" y="9429750"/>
            <a:ext cx="294495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Univers 55" pitchFamily="34" charset="0"/>
              </a:defRPr>
            </a:lvl1pPr>
          </a:lstStyle>
          <a:p>
            <a:fld id="{E8932407-38D4-46DB-B98F-1CCA0E0EDB9E}" type="slidenum">
              <a:rPr lang="en-AU" altLang="en-AU"/>
              <a:pPr/>
              <a:t>‹#›</a:t>
            </a:fld>
            <a:endParaRPr lang="en-AU" altLang="en-AU" dirty="0"/>
          </a:p>
        </p:txBody>
      </p:sp>
    </p:spTree>
    <p:extLst>
      <p:ext uri="{BB962C8B-B14F-4D97-AF65-F5344CB8AC3E}">
        <p14:creationId xmlns:p14="http://schemas.microsoft.com/office/powerpoint/2010/main" val="951573597"/>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Univers 55" pitchFamily="34" charset="0"/>
        <a:ea typeface="+mn-ea"/>
        <a:cs typeface="+mn-cs"/>
      </a:defRPr>
    </a:lvl1pPr>
    <a:lvl2pPr marL="457200" algn="l" rtl="0" fontAlgn="base">
      <a:spcBef>
        <a:spcPct val="30000"/>
      </a:spcBef>
      <a:spcAft>
        <a:spcPct val="0"/>
      </a:spcAft>
      <a:defRPr sz="1200" kern="1200">
        <a:solidFill>
          <a:schemeClr val="tx1"/>
        </a:solidFill>
        <a:latin typeface="Univers 55" pitchFamily="34" charset="0"/>
        <a:ea typeface="+mn-ea"/>
        <a:cs typeface="+mn-cs"/>
      </a:defRPr>
    </a:lvl2pPr>
    <a:lvl3pPr marL="914400" algn="l" rtl="0" fontAlgn="base">
      <a:spcBef>
        <a:spcPct val="30000"/>
      </a:spcBef>
      <a:spcAft>
        <a:spcPct val="0"/>
      </a:spcAft>
      <a:defRPr sz="1200" kern="1200">
        <a:solidFill>
          <a:schemeClr val="tx1"/>
        </a:solidFill>
        <a:latin typeface="Univers 55" pitchFamily="34" charset="0"/>
        <a:ea typeface="+mn-ea"/>
        <a:cs typeface="+mn-cs"/>
      </a:defRPr>
    </a:lvl3pPr>
    <a:lvl4pPr marL="1371600" algn="l" rtl="0" fontAlgn="base">
      <a:spcBef>
        <a:spcPct val="30000"/>
      </a:spcBef>
      <a:spcAft>
        <a:spcPct val="0"/>
      </a:spcAft>
      <a:defRPr sz="1200" kern="1200">
        <a:solidFill>
          <a:schemeClr val="tx1"/>
        </a:solidFill>
        <a:latin typeface="Univers 55" pitchFamily="34" charset="0"/>
        <a:ea typeface="+mn-ea"/>
        <a:cs typeface="+mn-cs"/>
      </a:defRPr>
    </a:lvl4pPr>
    <a:lvl5pPr marL="1828800" algn="l" rtl="0" fontAlgn="base">
      <a:spcBef>
        <a:spcPct val="30000"/>
      </a:spcBef>
      <a:spcAft>
        <a:spcPct val="0"/>
      </a:spcAft>
      <a:defRPr sz="1200" kern="1200">
        <a:solidFill>
          <a:schemeClr val="tx1"/>
        </a:solidFill>
        <a:latin typeface="Univers 55"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Rot="1" noChangeAspect="1" noChangeArrowheads="1" noTextEdit="1"/>
          </p:cNvSpPr>
          <p:nvPr>
            <p:ph type="sldImg"/>
          </p:nvPr>
        </p:nvSpPr>
        <p:spPr>
          <a:ln/>
        </p:spPr>
      </p:sp>
      <p:sp>
        <p:nvSpPr>
          <p:cNvPr id="2488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Rot="1" noChangeAspec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Rot="1" noChangeAspect="1"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7" name="Picture 4" descr="Backgroun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588"/>
            <a:ext cx="9906000" cy="6881812"/>
          </a:xfrm>
          <a:prstGeom prst="rect">
            <a:avLst/>
          </a:prstGeom>
          <a:noFill/>
          <a:extLst>
            <a:ext uri="{909E8E84-426E-40DD-AFC4-6F175D3DCCD1}">
              <a14:hiddenFill xmlns:a14="http://schemas.microsoft.com/office/drawing/2010/main">
                <a:solidFill>
                  <a:srgbClr val="FFFFFF"/>
                </a:solidFill>
              </a14:hiddenFill>
            </a:ext>
          </a:extLst>
        </p:spPr>
      </p:pic>
      <p:sp>
        <p:nvSpPr>
          <p:cNvPr id="8194" name="Rectangle 2"/>
          <p:cNvSpPr>
            <a:spLocks noGrp="1" noChangeArrowheads="1"/>
          </p:cNvSpPr>
          <p:nvPr>
            <p:ph type="ctrTitle"/>
          </p:nvPr>
        </p:nvSpPr>
        <p:spPr>
          <a:xfrm>
            <a:off x="742950" y="1371600"/>
            <a:ext cx="8420100" cy="1143000"/>
          </a:xfrm>
        </p:spPr>
        <p:txBody>
          <a:bodyPr/>
          <a:lstStyle>
            <a:lvl1pPr>
              <a:lnSpc>
                <a:spcPct val="90000"/>
              </a:lnSpc>
              <a:defRPr sz="4200" b="0">
                <a:solidFill>
                  <a:schemeClr val="bg1"/>
                </a:solidFill>
              </a:defRPr>
            </a:lvl1pPr>
          </a:lstStyle>
          <a:p>
            <a:pPr lvl="0"/>
            <a:r>
              <a:rPr lang="en-US" altLang="en-AU" noProof="0" smtClean="0"/>
              <a:t>Click to edit Master title style</a:t>
            </a:r>
            <a:endParaRPr lang="en-AU" altLang="en-AU" noProof="0" dirty="0" smtClean="0"/>
          </a:p>
        </p:txBody>
      </p:sp>
      <p:sp>
        <p:nvSpPr>
          <p:cNvPr id="8195" name="Rectangle 3"/>
          <p:cNvSpPr>
            <a:spLocks noGrp="1" noChangeArrowheads="1"/>
          </p:cNvSpPr>
          <p:nvPr>
            <p:ph type="subTitle" idx="1"/>
          </p:nvPr>
        </p:nvSpPr>
        <p:spPr>
          <a:xfrm>
            <a:off x="742950" y="2552700"/>
            <a:ext cx="8415338" cy="3543300"/>
          </a:xfrm>
        </p:spPr>
        <p:txBody>
          <a:bodyPr/>
          <a:lstStyle>
            <a:lvl1pPr marL="0" indent="0">
              <a:lnSpc>
                <a:spcPct val="90000"/>
              </a:lnSpc>
              <a:buFontTx/>
              <a:buNone/>
              <a:defRPr sz="2800">
                <a:solidFill>
                  <a:schemeClr val="bg1"/>
                </a:solidFill>
              </a:defRPr>
            </a:lvl1pPr>
          </a:lstStyle>
          <a:p>
            <a:pPr lvl="0"/>
            <a:r>
              <a:rPr lang="en-US" altLang="en-AU" noProof="0" smtClean="0"/>
              <a:t>Click to edit Master subtitle style</a:t>
            </a:r>
            <a:endParaRPr lang="en-AU" altLang="en-AU" noProof="0" smtClean="0"/>
          </a:p>
        </p:txBody>
      </p:sp>
      <p:sp>
        <p:nvSpPr>
          <p:cNvPr id="8209" name="Rectangle 17"/>
          <p:cNvSpPr>
            <a:spLocks noGrp="1" noChangeArrowheads="1"/>
          </p:cNvSpPr>
          <p:nvPr>
            <p:ph type="dt" sz="half" idx="2"/>
          </p:nvPr>
        </p:nvSpPr>
        <p:spPr bwMode="auto">
          <a:xfrm>
            <a:off x="742950" y="6400800"/>
            <a:ext cx="8404225"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bg1"/>
                </a:solidFill>
                <a:latin typeface="Univers 47 CondensedLight" pitchFamily="34" charset="0"/>
              </a:defRPr>
            </a:lvl1pPr>
          </a:lstStyle>
          <a:p>
            <a:endParaRPr lang="en-US" altLang="en-US" dirty="0"/>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40155" y="399081"/>
            <a:ext cx="2304256" cy="226797"/>
          </a:xfrm>
          <a:prstGeom prst="rect">
            <a:avLst/>
          </a:prstGeom>
        </p:spPr>
      </p:pic>
      <p:sp>
        <p:nvSpPr>
          <p:cNvPr id="8"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endParaRPr lang="en-AU" dirty="0"/>
          </a:p>
        </p:txBody>
      </p:sp>
      <p:sp>
        <p:nvSpPr>
          <p:cNvPr id="5"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3270272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8025" y="304800"/>
            <a:ext cx="2105025" cy="54102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742950" y="304800"/>
            <a:ext cx="616267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endParaRPr lang="en-AU" dirty="0"/>
          </a:p>
        </p:txBody>
      </p:sp>
      <p:sp>
        <p:nvSpPr>
          <p:cNvPr id="5"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3511737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42950" y="304800"/>
            <a:ext cx="8420100" cy="1143000"/>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742950" y="1600200"/>
            <a:ext cx="8420100" cy="4114800"/>
          </a:xfrm>
        </p:spPr>
        <p:txBody>
          <a:bodyPr/>
          <a:lstStyle/>
          <a:p>
            <a:r>
              <a:rPr lang="en-US" dirty="0" smtClean="0"/>
              <a:t>Click icon to add table</a:t>
            </a:r>
            <a:endParaRPr lang="en-AU" dirty="0"/>
          </a:p>
        </p:txBody>
      </p:sp>
      <p:sp>
        <p:nvSpPr>
          <p:cNvPr id="4" name="Footer Placeholder 3"/>
          <p:cNvSpPr>
            <a:spLocks noGrp="1"/>
          </p:cNvSpPr>
          <p:nvPr>
            <p:ph type="ftr" sz="quarter" idx="10"/>
          </p:nvPr>
        </p:nvSpPr>
        <p:spPr>
          <a:xfrm>
            <a:off x="6032500" y="6524625"/>
            <a:ext cx="3136900" cy="333375"/>
          </a:xfrm>
        </p:spPr>
        <p:txBody>
          <a:bodyPr/>
          <a:lstStyle>
            <a:lvl1pPr>
              <a:defRPr/>
            </a:lvl1pPr>
          </a:lstStyle>
          <a:p>
            <a:endParaRPr lang="en-AU" dirty="0"/>
          </a:p>
        </p:txBody>
      </p:sp>
      <p:sp>
        <p:nvSpPr>
          <p:cNvPr id="5"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2609083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endParaRPr lang="en-AU" dirty="0"/>
          </a:p>
        </p:txBody>
      </p:sp>
      <p:sp>
        <p:nvSpPr>
          <p:cNvPr id="6"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2004174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dirty="0"/>
          </a:p>
        </p:txBody>
      </p:sp>
      <p:sp>
        <p:nvSpPr>
          <p:cNvPr id="6"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2789489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AU" dirty="0"/>
          </a:p>
        </p:txBody>
      </p:sp>
      <p:sp>
        <p:nvSpPr>
          <p:cNvPr id="6"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557236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dirty="0"/>
          </a:p>
        </p:txBody>
      </p:sp>
      <p:sp>
        <p:nvSpPr>
          <p:cNvPr id="7"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1765361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endParaRPr lang="en-AU" dirty="0"/>
          </a:p>
        </p:txBody>
      </p:sp>
      <p:sp>
        <p:nvSpPr>
          <p:cNvPr id="9" name="Slide Number Placeholder 2"/>
          <p:cNvSpPr>
            <a:spLocks noGrp="1"/>
          </p:cNvSpPr>
          <p:nvPr>
            <p:ph type="sldNum" sz="quarter" idx="11"/>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37651388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AU" dirty="0"/>
          </a:p>
        </p:txBody>
      </p:sp>
      <p:sp>
        <p:nvSpPr>
          <p:cNvPr id="5"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7633989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0668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smtClean="0"/>
              <a:t>Click to edit Master title style</a:t>
            </a:r>
            <a:endParaRPr lang="en-AU" dirty="0"/>
          </a:p>
        </p:txBody>
      </p:sp>
      <p:sp>
        <p:nvSpPr>
          <p:cNvPr id="3" name="Content Placeholder 2"/>
          <p:cNvSpPr>
            <a:spLocks noGrp="1"/>
          </p:cNvSpPr>
          <p:nvPr>
            <p:ph idx="1"/>
          </p:nvPr>
        </p:nvSpPr>
        <p:spPr/>
        <p:txBody>
          <a:bodyPr/>
          <a:lstStyle>
            <a:lvl1pPr>
              <a:buClr>
                <a:schemeClr val="bg2"/>
              </a:buClr>
              <a:defRPr/>
            </a:lvl1pPr>
            <a:lvl2pPr>
              <a:buClr>
                <a:schemeClr val="bg2"/>
              </a:buClr>
              <a:defRPr/>
            </a:lvl2pPr>
            <a:lvl3pPr>
              <a:buClr>
                <a:schemeClr val="bg2"/>
              </a:buClr>
              <a:defRPr/>
            </a:lvl3pPr>
            <a:lvl4pPr>
              <a:buClr>
                <a:schemeClr val="bg2"/>
              </a:buClr>
              <a:defRPr/>
            </a:lvl4pPr>
            <a:lvl5pPr>
              <a:buClr>
                <a:schemeClr val="bg2"/>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Footer Placeholder 3"/>
          <p:cNvSpPr>
            <a:spLocks noGrp="1"/>
          </p:cNvSpPr>
          <p:nvPr>
            <p:ph type="ftr" sz="quarter" idx="10"/>
          </p:nvPr>
        </p:nvSpPr>
        <p:spPr/>
        <p:txBody>
          <a:bodyPr/>
          <a:lstStyle>
            <a:lvl1pPr>
              <a:defRPr/>
            </a:lvl1pPr>
          </a:lstStyle>
          <a:p>
            <a:endParaRPr lang="en-AU" dirty="0"/>
          </a:p>
        </p:txBody>
      </p:sp>
      <p:sp>
        <p:nvSpPr>
          <p:cNvPr id="5"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26072902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AU" dirty="0"/>
          </a:p>
        </p:txBody>
      </p:sp>
      <p:sp>
        <p:nvSpPr>
          <p:cNvPr id="7"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3842438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AU" dirty="0"/>
          </a:p>
        </p:txBody>
      </p:sp>
      <p:sp>
        <p:nvSpPr>
          <p:cNvPr id="7"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6483015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dirty="0"/>
          </a:p>
        </p:txBody>
      </p:sp>
      <p:sp>
        <p:nvSpPr>
          <p:cNvPr id="6"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1481555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95300" y="274638"/>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dirty="0"/>
          </a:p>
        </p:txBody>
      </p:sp>
      <p:sp>
        <p:nvSpPr>
          <p:cNvPr id="6"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27307107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lvl1pPr>
              <a:defRPr>
                <a:solidFill>
                  <a:schemeClr val="bg2"/>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Tree>
    <p:extLst>
      <p:ext uri="{BB962C8B-B14F-4D97-AF65-F5344CB8AC3E}">
        <p14:creationId xmlns:p14="http://schemas.microsoft.com/office/powerpoint/2010/main" val="18206881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smtClean="0"/>
              <a:t>Click to edit Master title style</a:t>
            </a:r>
            <a:endParaRPr lang="en-AU"/>
          </a:p>
        </p:txBody>
      </p:sp>
      <p:sp>
        <p:nvSpPr>
          <p:cNvPr id="3" name="Content Placeholder 2"/>
          <p:cNvSpPr>
            <a:spLocks noGrp="1"/>
          </p:cNvSpPr>
          <p:nvPr>
            <p:ph idx="1"/>
          </p:nvPr>
        </p:nvSpPr>
        <p:spPr/>
        <p:txBody>
          <a:bodyPr/>
          <a:lstStyle>
            <a:lvl1pPr>
              <a:buClr>
                <a:schemeClr val="bg2"/>
              </a:buClr>
              <a:defRPr/>
            </a:lvl1pPr>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35701553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solidFill>
                  <a:schemeClr val="bg2"/>
                </a:solidFill>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226059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dirty="0" smtClean="0"/>
              <a:t>Click to edit Master title style</a:t>
            </a:r>
            <a:endParaRPr lang="en-AU" dirty="0"/>
          </a:p>
        </p:txBody>
      </p:sp>
      <p:sp>
        <p:nvSpPr>
          <p:cNvPr id="3" name="Content Placeholder 2"/>
          <p:cNvSpPr>
            <a:spLocks noGrp="1"/>
          </p:cNvSpPr>
          <p:nvPr>
            <p:ph sz="half" idx="1"/>
          </p:nvPr>
        </p:nvSpPr>
        <p:spPr>
          <a:xfrm>
            <a:off x="742950" y="1600200"/>
            <a:ext cx="4133850" cy="4114800"/>
          </a:xfrm>
        </p:spPr>
        <p:txBody>
          <a:bodyPr/>
          <a:lstStyle>
            <a:lvl1pPr>
              <a:buClr>
                <a:schemeClr val="bg2"/>
              </a:buClr>
              <a:defRPr sz="2800"/>
            </a:lvl1pPr>
            <a:lvl2pPr>
              <a:buClr>
                <a:schemeClr val="bg2"/>
              </a:buClr>
              <a:defRPr sz="2400"/>
            </a:lvl2pPr>
            <a:lvl3pPr>
              <a:buClr>
                <a:schemeClr val="bg2"/>
              </a:buClr>
              <a:defRPr sz="2000"/>
            </a:lvl3pPr>
            <a:lvl4pPr>
              <a:buClr>
                <a:schemeClr val="bg2"/>
              </a:buClr>
              <a:defRPr sz="1800"/>
            </a:lvl4pPr>
            <a:lvl5pPr>
              <a:buClr>
                <a:schemeClr val="bg2"/>
              </a:buCl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5029200" y="1600200"/>
            <a:ext cx="4133850" cy="4114800"/>
          </a:xfrm>
        </p:spPr>
        <p:txBody>
          <a:bodyPr/>
          <a:lstStyle>
            <a:lvl1pPr>
              <a:buClr>
                <a:schemeClr val="bg2"/>
              </a:buClr>
              <a:defRPr sz="2800"/>
            </a:lvl1pPr>
            <a:lvl2pPr>
              <a:buClr>
                <a:schemeClr val="bg2"/>
              </a:buClr>
              <a:defRPr sz="2400"/>
            </a:lvl2pPr>
            <a:lvl3pPr>
              <a:buClr>
                <a:schemeClr val="bg2"/>
              </a:buClr>
              <a:defRPr sz="2000"/>
            </a:lvl3pPr>
            <a:lvl4pPr>
              <a:buClr>
                <a:schemeClr val="bg2"/>
              </a:buClr>
              <a:defRPr sz="1800"/>
            </a:lvl4pPr>
            <a:lvl5pPr>
              <a:buClr>
                <a:schemeClr val="bg2"/>
              </a:buCl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5355124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solidFill>
                  <a:schemeClr val="bg2"/>
                </a:solidFill>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buClr>
                <a:schemeClr val="bg2"/>
              </a:buClr>
              <a:defRPr sz="2400"/>
            </a:lvl1pPr>
            <a:lvl2pPr>
              <a:buClr>
                <a:schemeClr val="bg2"/>
              </a:buClr>
              <a:defRPr sz="2000"/>
            </a:lvl2pPr>
            <a:lvl3pPr>
              <a:buClr>
                <a:schemeClr val="bg2"/>
              </a:buClr>
              <a:defRPr sz="1800"/>
            </a:lvl3pPr>
            <a:lvl4pPr>
              <a:buClr>
                <a:schemeClr val="bg2"/>
              </a:buClr>
              <a:defRPr sz="1600"/>
            </a:lvl4pPr>
            <a:lvl5pPr>
              <a:buClr>
                <a:schemeClr val="bg2"/>
              </a:buCl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buClr>
                <a:schemeClr val="bg2"/>
              </a:buClr>
              <a:defRPr sz="2400"/>
            </a:lvl1pPr>
            <a:lvl2pPr>
              <a:buClr>
                <a:schemeClr val="bg2"/>
              </a:buClr>
              <a:defRPr sz="2000"/>
            </a:lvl2pPr>
            <a:lvl3pPr>
              <a:buClr>
                <a:schemeClr val="bg2"/>
              </a:buClr>
              <a:defRPr sz="1800"/>
            </a:lvl3pPr>
            <a:lvl4pPr>
              <a:buClr>
                <a:schemeClr val="bg2"/>
              </a:buClr>
              <a:defRPr sz="1600"/>
            </a:lvl4pPr>
            <a:lvl5pPr>
              <a:buClr>
                <a:schemeClr val="bg2"/>
              </a:buCl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15882968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dirty="0" smtClean="0"/>
              <a:t>Click to edit Master title style</a:t>
            </a:r>
            <a:endParaRPr lang="en-AU" dirty="0"/>
          </a:p>
        </p:txBody>
      </p:sp>
    </p:spTree>
    <p:extLst>
      <p:ext uri="{BB962C8B-B14F-4D97-AF65-F5344CB8AC3E}">
        <p14:creationId xmlns:p14="http://schemas.microsoft.com/office/powerpoint/2010/main" val="1169837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AU" dirty="0"/>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AU" dirty="0"/>
          </a:p>
        </p:txBody>
      </p:sp>
      <p:sp>
        <p:nvSpPr>
          <p:cNvPr id="5"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32152135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07207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solidFill>
                  <a:schemeClr val="bg2"/>
                </a:solidFill>
              </a:defRPr>
            </a:lvl1pPr>
          </a:lstStyle>
          <a:p>
            <a:r>
              <a:rPr lang="en-US" dirty="0" smtClean="0"/>
              <a:t>Click to edit Master title style</a:t>
            </a:r>
            <a:endParaRPr lang="en-AU" dirty="0"/>
          </a:p>
        </p:txBody>
      </p:sp>
      <p:sp>
        <p:nvSpPr>
          <p:cNvPr id="3" name="Content Placeholder 2"/>
          <p:cNvSpPr>
            <a:spLocks noGrp="1"/>
          </p:cNvSpPr>
          <p:nvPr>
            <p:ph idx="1"/>
          </p:nvPr>
        </p:nvSpPr>
        <p:spPr>
          <a:xfrm>
            <a:off x="3873500" y="273050"/>
            <a:ext cx="5537200" cy="5853113"/>
          </a:xfrm>
        </p:spPr>
        <p:txBody>
          <a:bodyPr/>
          <a:lstStyle>
            <a:lvl1pPr>
              <a:buClr>
                <a:schemeClr val="bg2"/>
              </a:buClr>
              <a:defRPr sz="3200"/>
            </a:lvl1pPr>
            <a:lvl2pPr>
              <a:buClr>
                <a:schemeClr val="bg2"/>
              </a:buClr>
              <a:defRPr sz="2800"/>
            </a:lvl2pPr>
            <a:lvl3pPr>
              <a:buClr>
                <a:schemeClr val="bg2"/>
              </a:buClr>
              <a:defRPr sz="2400"/>
            </a:lvl3pPr>
            <a:lvl4pPr>
              <a:buClr>
                <a:schemeClr val="bg2"/>
              </a:buClr>
              <a:defRPr sz="2000"/>
            </a:lvl4pPr>
            <a:lvl5pPr>
              <a:buClr>
                <a:schemeClr val="bg2"/>
              </a:buCl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013987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solidFill>
                  <a:schemeClr val="bg2"/>
                </a:solidFill>
              </a:defRPr>
            </a:lvl1pPr>
          </a:lstStyle>
          <a:p>
            <a:r>
              <a:rPr lang="en-US" dirty="0" smtClean="0"/>
              <a:t>Click to edit Master title style</a:t>
            </a:r>
            <a:endParaRPr lang="en-AU" dirty="0"/>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626851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dirty="0" smtClean="0"/>
              <a:t>Click to edit Master title style</a:t>
            </a:r>
            <a:endParaRPr lang="en-AU" dirty="0"/>
          </a:p>
        </p:txBody>
      </p:sp>
      <p:sp>
        <p:nvSpPr>
          <p:cNvPr id="3" name="Vertical Text Placeholder 2"/>
          <p:cNvSpPr>
            <a:spLocks noGrp="1"/>
          </p:cNvSpPr>
          <p:nvPr>
            <p:ph type="body" orient="vert" idx="1"/>
          </p:nvPr>
        </p:nvSpPr>
        <p:spPr/>
        <p:txBody>
          <a:bodyPr vert="eaVert"/>
          <a:lstStyle>
            <a:lvl1pPr>
              <a:buClr>
                <a:schemeClr val="bg2"/>
              </a:buClr>
              <a:defRPr/>
            </a:lvl1pPr>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28647607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8025" y="304800"/>
            <a:ext cx="2105025" cy="5410200"/>
          </a:xfrm>
        </p:spPr>
        <p:txBody>
          <a:bodyPr vert="eaVert"/>
          <a:lstStyle>
            <a:lvl1pPr>
              <a:defRPr>
                <a:solidFill>
                  <a:schemeClr val="bg2"/>
                </a:solidFill>
              </a:defRPr>
            </a:lvl1pPr>
          </a:lstStyle>
          <a:p>
            <a:r>
              <a:rPr lang="en-US" dirty="0" smtClean="0"/>
              <a:t>Click to edit Master title style</a:t>
            </a:r>
            <a:endParaRPr lang="en-AU" dirty="0"/>
          </a:p>
        </p:txBody>
      </p:sp>
      <p:sp>
        <p:nvSpPr>
          <p:cNvPr id="3" name="Vertical Text Placeholder 2"/>
          <p:cNvSpPr>
            <a:spLocks noGrp="1"/>
          </p:cNvSpPr>
          <p:nvPr>
            <p:ph type="body" orient="vert" idx="1"/>
          </p:nvPr>
        </p:nvSpPr>
        <p:spPr>
          <a:xfrm>
            <a:off x="742950" y="304800"/>
            <a:ext cx="6162675" cy="5410200"/>
          </a:xfrm>
        </p:spPr>
        <p:txBody>
          <a:bodyPr vert="eaVert"/>
          <a:lstStyle>
            <a:lvl1pPr>
              <a:buClr>
                <a:schemeClr val="bg2"/>
              </a:buClr>
              <a:defRPr/>
            </a:lvl1pPr>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3733818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742950" y="1600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5029200" y="1600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Footer Placeholder 4"/>
          <p:cNvSpPr>
            <a:spLocks noGrp="1"/>
          </p:cNvSpPr>
          <p:nvPr>
            <p:ph type="ftr" sz="quarter" idx="10"/>
          </p:nvPr>
        </p:nvSpPr>
        <p:spPr/>
        <p:txBody>
          <a:bodyPr/>
          <a:lstStyle>
            <a:lvl1pPr>
              <a:defRPr/>
            </a:lvl1pPr>
          </a:lstStyle>
          <a:p>
            <a:endParaRPr lang="en-AU" dirty="0"/>
          </a:p>
        </p:txBody>
      </p:sp>
      <p:sp>
        <p:nvSpPr>
          <p:cNvPr id="6"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3327361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6"/>
          <p:cNvSpPr>
            <a:spLocks noGrp="1"/>
          </p:cNvSpPr>
          <p:nvPr>
            <p:ph type="ftr" sz="quarter" idx="10"/>
          </p:nvPr>
        </p:nvSpPr>
        <p:spPr/>
        <p:txBody>
          <a:bodyPr/>
          <a:lstStyle>
            <a:lvl1pPr>
              <a:defRPr/>
            </a:lvl1pPr>
          </a:lstStyle>
          <a:p>
            <a:endParaRPr lang="en-AU" dirty="0"/>
          </a:p>
        </p:txBody>
      </p:sp>
      <p:sp>
        <p:nvSpPr>
          <p:cNvPr id="8" name="Slide Number Placeholder 2"/>
          <p:cNvSpPr>
            <a:spLocks noGrp="1"/>
          </p:cNvSpPr>
          <p:nvPr>
            <p:ph type="sldNum" sz="quarter" idx="11"/>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3241240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Footer Placeholder 2"/>
          <p:cNvSpPr>
            <a:spLocks noGrp="1"/>
          </p:cNvSpPr>
          <p:nvPr>
            <p:ph type="ftr" sz="quarter" idx="10"/>
          </p:nvPr>
        </p:nvSpPr>
        <p:spPr/>
        <p:txBody>
          <a:bodyPr/>
          <a:lstStyle>
            <a:lvl1pPr>
              <a:defRPr/>
            </a:lvl1pPr>
          </a:lstStyle>
          <a:p>
            <a:endParaRPr lang="en-AU" dirty="0"/>
          </a:p>
        </p:txBody>
      </p:sp>
      <p:sp>
        <p:nvSpPr>
          <p:cNvPr id="4"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343147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AU" dirty="0"/>
          </a:p>
        </p:txBody>
      </p:sp>
      <p:sp>
        <p:nvSpPr>
          <p:cNvPr id="3"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1607092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AU" dirty="0"/>
          </a:p>
        </p:txBody>
      </p:sp>
      <p:sp>
        <p:nvSpPr>
          <p:cNvPr id="6"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3138774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AU" dirty="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AU" dirty="0"/>
          </a:p>
        </p:txBody>
      </p:sp>
      <p:sp>
        <p:nvSpPr>
          <p:cNvPr id="6"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extLst>
      <p:ext uri="{BB962C8B-B14F-4D97-AF65-F5344CB8AC3E}">
        <p14:creationId xmlns:p14="http://schemas.microsoft.com/office/powerpoint/2010/main" val="1429741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tif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4.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0" y="6516000"/>
            <a:ext cx="9907200" cy="342000"/>
          </a:xfrm>
          <a:prstGeom prst="rect">
            <a:avLst/>
          </a:prstGeom>
        </p:spPr>
      </p:pic>
      <p:sp>
        <p:nvSpPr>
          <p:cNvPr id="1049" name="Rectangle 25"/>
          <p:cNvSpPr>
            <a:spLocks noGrp="1" noChangeArrowheads="1"/>
          </p:cNvSpPr>
          <p:nvPr>
            <p:ph type="title"/>
          </p:nvPr>
        </p:nvSpPr>
        <p:spPr bwMode="auto">
          <a:xfrm>
            <a:off x="742950" y="304800"/>
            <a:ext cx="8420100" cy="1143000"/>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50" name="Rectangle 26"/>
          <p:cNvSpPr>
            <a:spLocks noGrp="1" noChangeArrowheads="1"/>
          </p:cNvSpPr>
          <p:nvPr>
            <p:ph type="body" idx="1"/>
          </p:nvPr>
        </p:nvSpPr>
        <p:spPr bwMode="auto">
          <a:xfrm>
            <a:off x="742950" y="1600200"/>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1070" name="Rectangle 46"/>
          <p:cNvSpPr>
            <a:spLocks noGrp="1" noChangeArrowheads="1"/>
          </p:cNvSpPr>
          <p:nvPr>
            <p:ph type="ftr" sz="quarter" idx="3"/>
          </p:nvPr>
        </p:nvSpPr>
        <p:spPr bwMode="auto">
          <a:xfrm>
            <a:off x="6032500" y="6524625"/>
            <a:ext cx="31369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bg1"/>
                </a:solidFill>
                <a:latin typeface="Arial" charset="0"/>
              </a:defRPr>
            </a:lvl1pPr>
          </a:lstStyle>
          <a:p>
            <a:endParaRPr lang="en-AU" dirty="0"/>
          </a:p>
        </p:txBody>
      </p:sp>
      <p:pic>
        <p:nvPicPr>
          <p:cNvPr id="2" name="Picture 1"/>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50552" y="6601552"/>
            <a:ext cx="1368152" cy="134661"/>
          </a:xfrm>
          <a:prstGeom prst="rect">
            <a:avLst/>
          </a:prstGeom>
        </p:spPr>
      </p:pic>
      <p:sp>
        <p:nvSpPr>
          <p:cNvPr id="8"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84" r:id="rId12"/>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800" b="1">
          <a:solidFill>
            <a:schemeClr val="bg2"/>
          </a:solidFill>
          <a:latin typeface="+mj-lt"/>
          <a:ea typeface="+mj-ea"/>
          <a:cs typeface="+mj-cs"/>
        </a:defRPr>
      </a:lvl1pPr>
      <a:lvl2pPr algn="l" rtl="0" eaLnBrk="1" fontAlgn="base" hangingPunct="1">
        <a:spcBef>
          <a:spcPct val="0"/>
        </a:spcBef>
        <a:spcAft>
          <a:spcPct val="0"/>
        </a:spcAft>
        <a:defRPr sz="3800" b="1">
          <a:solidFill>
            <a:srgbClr val="EF131F"/>
          </a:solidFill>
          <a:latin typeface="Arial Narrow" pitchFamily="34" charset="0"/>
        </a:defRPr>
      </a:lvl2pPr>
      <a:lvl3pPr algn="l" rtl="0" eaLnBrk="1" fontAlgn="base" hangingPunct="1">
        <a:spcBef>
          <a:spcPct val="0"/>
        </a:spcBef>
        <a:spcAft>
          <a:spcPct val="0"/>
        </a:spcAft>
        <a:defRPr sz="3800" b="1">
          <a:solidFill>
            <a:srgbClr val="EF131F"/>
          </a:solidFill>
          <a:latin typeface="Arial Narrow" pitchFamily="34" charset="0"/>
        </a:defRPr>
      </a:lvl3pPr>
      <a:lvl4pPr algn="l" rtl="0" eaLnBrk="1" fontAlgn="base" hangingPunct="1">
        <a:spcBef>
          <a:spcPct val="0"/>
        </a:spcBef>
        <a:spcAft>
          <a:spcPct val="0"/>
        </a:spcAft>
        <a:defRPr sz="3800" b="1">
          <a:solidFill>
            <a:srgbClr val="EF131F"/>
          </a:solidFill>
          <a:latin typeface="Arial Narrow" pitchFamily="34" charset="0"/>
        </a:defRPr>
      </a:lvl4pPr>
      <a:lvl5pPr algn="l" rtl="0" eaLnBrk="1" fontAlgn="base" hangingPunct="1">
        <a:spcBef>
          <a:spcPct val="0"/>
        </a:spcBef>
        <a:spcAft>
          <a:spcPct val="0"/>
        </a:spcAft>
        <a:defRPr sz="3800" b="1">
          <a:solidFill>
            <a:srgbClr val="EF131F"/>
          </a:solidFill>
          <a:latin typeface="Arial Narrow" pitchFamily="34" charset="0"/>
        </a:defRPr>
      </a:lvl5pPr>
      <a:lvl6pPr marL="457200" algn="l" rtl="0" eaLnBrk="1" fontAlgn="base" hangingPunct="1">
        <a:spcBef>
          <a:spcPct val="0"/>
        </a:spcBef>
        <a:spcAft>
          <a:spcPct val="0"/>
        </a:spcAft>
        <a:defRPr sz="3800" b="1">
          <a:solidFill>
            <a:srgbClr val="EF131F"/>
          </a:solidFill>
          <a:latin typeface="Arial Narrow" pitchFamily="34" charset="0"/>
        </a:defRPr>
      </a:lvl6pPr>
      <a:lvl7pPr marL="914400" algn="l" rtl="0" eaLnBrk="1" fontAlgn="base" hangingPunct="1">
        <a:spcBef>
          <a:spcPct val="0"/>
        </a:spcBef>
        <a:spcAft>
          <a:spcPct val="0"/>
        </a:spcAft>
        <a:defRPr sz="3800" b="1">
          <a:solidFill>
            <a:srgbClr val="EF131F"/>
          </a:solidFill>
          <a:latin typeface="Arial Narrow" pitchFamily="34" charset="0"/>
        </a:defRPr>
      </a:lvl7pPr>
      <a:lvl8pPr marL="1371600" algn="l" rtl="0" eaLnBrk="1" fontAlgn="base" hangingPunct="1">
        <a:spcBef>
          <a:spcPct val="0"/>
        </a:spcBef>
        <a:spcAft>
          <a:spcPct val="0"/>
        </a:spcAft>
        <a:defRPr sz="3800" b="1">
          <a:solidFill>
            <a:srgbClr val="EF131F"/>
          </a:solidFill>
          <a:latin typeface="Arial Narrow" pitchFamily="34" charset="0"/>
        </a:defRPr>
      </a:lvl8pPr>
      <a:lvl9pPr marL="1828800" algn="l" rtl="0" eaLnBrk="1" fontAlgn="base" hangingPunct="1">
        <a:spcBef>
          <a:spcPct val="0"/>
        </a:spcBef>
        <a:spcAft>
          <a:spcPct val="0"/>
        </a:spcAft>
        <a:defRPr sz="3800" b="1">
          <a:solidFill>
            <a:srgbClr val="EF131F"/>
          </a:solidFill>
          <a:latin typeface="Arial Narrow" pitchFamily="34" charset="0"/>
        </a:defRPr>
      </a:lvl9pPr>
    </p:titleStyle>
    <p:bodyStyle>
      <a:lvl1pPr marL="285750" indent="-285750" algn="l" rtl="0" eaLnBrk="1" fontAlgn="base" hangingPunct="1">
        <a:spcBef>
          <a:spcPct val="20000"/>
        </a:spcBef>
        <a:spcAft>
          <a:spcPct val="20000"/>
        </a:spcAft>
        <a:buClr>
          <a:schemeClr val="bg2"/>
        </a:buClr>
        <a:buChar char="•"/>
        <a:defRPr sz="3200">
          <a:solidFill>
            <a:schemeClr val="tx1"/>
          </a:solidFill>
          <a:latin typeface="+mn-lt"/>
          <a:ea typeface="+mn-ea"/>
          <a:cs typeface="+mn-cs"/>
        </a:defRPr>
      </a:lvl1pPr>
      <a:lvl2pPr marL="666750" indent="-190500" algn="l" rtl="0" eaLnBrk="1" fontAlgn="base" hangingPunct="1">
        <a:spcBef>
          <a:spcPct val="20000"/>
        </a:spcBef>
        <a:spcAft>
          <a:spcPct val="20000"/>
        </a:spcAft>
        <a:buClr>
          <a:schemeClr val="bg2"/>
        </a:buClr>
        <a:buSzPct val="50000"/>
        <a:buChar char="•"/>
        <a:defRPr sz="2800">
          <a:solidFill>
            <a:schemeClr val="tx1"/>
          </a:solidFill>
          <a:latin typeface="+mn-lt"/>
        </a:defRPr>
      </a:lvl2pPr>
      <a:lvl3pPr marL="1047750" indent="-190500" algn="l" rtl="0" eaLnBrk="1" fontAlgn="base" hangingPunct="1">
        <a:spcBef>
          <a:spcPct val="20000"/>
        </a:spcBef>
        <a:spcAft>
          <a:spcPct val="20000"/>
        </a:spcAft>
        <a:buClr>
          <a:schemeClr val="bg2"/>
        </a:buClr>
        <a:buSzPct val="50000"/>
        <a:buChar char="•"/>
        <a:defRPr sz="2400">
          <a:solidFill>
            <a:schemeClr val="tx1"/>
          </a:solidFill>
          <a:latin typeface="+mn-lt"/>
        </a:defRPr>
      </a:lvl3pPr>
      <a:lvl4pPr marL="1428750" indent="-190500" algn="l" rtl="0" eaLnBrk="1" fontAlgn="base" hangingPunct="1">
        <a:spcBef>
          <a:spcPct val="20000"/>
        </a:spcBef>
        <a:spcAft>
          <a:spcPct val="20000"/>
        </a:spcAft>
        <a:buClr>
          <a:schemeClr val="bg2"/>
        </a:buClr>
        <a:buSzPct val="50000"/>
        <a:buChar char="•"/>
        <a:defRPr sz="2400">
          <a:solidFill>
            <a:schemeClr val="tx1"/>
          </a:solidFill>
          <a:latin typeface="+mn-lt"/>
        </a:defRPr>
      </a:lvl4pPr>
      <a:lvl5pPr marL="1809750" indent="-190500" algn="l" rtl="0" eaLnBrk="1" fontAlgn="base" hangingPunct="1">
        <a:spcBef>
          <a:spcPct val="20000"/>
        </a:spcBef>
        <a:spcAft>
          <a:spcPct val="20000"/>
        </a:spcAft>
        <a:buClr>
          <a:schemeClr val="bg2"/>
        </a:buClr>
        <a:buSzPct val="50000"/>
        <a:buChar char="•"/>
        <a:defRPr sz="2400">
          <a:solidFill>
            <a:schemeClr val="tx1"/>
          </a:solidFill>
          <a:latin typeface="+mn-lt"/>
        </a:defRPr>
      </a:lvl5pPr>
      <a:lvl6pPr marL="2266950" indent="-190500" algn="l" rtl="0" eaLnBrk="1" fontAlgn="base" hangingPunct="1">
        <a:spcBef>
          <a:spcPct val="20000"/>
        </a:spcBef>
        <a:spcAft>
          <a:spcPct val="20000"/>
        </a:spcAft>
        <a:buClr>
          <a:srgbClr val="FF0000"/>
        </a:buClr>
        <a:buSzPct val="50000"/>
        <a:buChar char="•"/>
        <a:defRPr sz="2400">
          <a:solidFill>
            <a:schemeClr val="tx1"/>
          </a:solidFill>
          <a:latin typeface="+mn-lt"/>
        </a:defRPr>
      </a:lvl6pPr>
      <a:lvl7pPr marL="2724150" indent="-190500" algn="l" rtl="0" eaLnBrk="1" fontAlgn="base" hangingPunct="1">
        <a:spcBef>
          <a:spcPct val="20000"/>
        </a:spcBef>
        <a:spcAft>
          <a:spcPct val="20000"/>
        </a:spcAft>
        <a:buClr>
          <a:srgbClr val="FF0000"/>
        </a:buClr>
        <a:buSzPct val="50000"/>
        <a:buChar char="•"/>
        <a:defRPr sz="2400">
          <a:solidFill>
            <a:schemeClr val="tx1"/>
          </a:solidFill>
          <a:latin typeface="+mn-lt"/>
        </a:defRPr>
      </a:lvl7pPr>
      <a:lvl8pPr marL="3181350" indent="-190500" algn="l" rtl="0" eaLnBrk="1" fontAlgn="base" hangingPunct="1">
        <a:spcBef>
          <a:spcPct val="20000"/>
        </a:spcBef>
        <a:spcAft>
          <a:spcPct val="20000"/>
        </a:spcAft>
        <a:buClr>
          <a:srgbClr val="FF0000"/>
        </a:buClr>
        <a:buSzPct val="50000"/>
        <a:buChar char="•"/>
        <a:defRPr sz="2400">
          <a:solidFill>
            <a:schemeClr val="tx1"/>
          </a:solidFill>
          <a:latin typeface="+mn-lt"/>
        </a:defRPr>
      </a:lvl8pPr>
      <a:lvl9pPr marL="3638550" indent="-190500" algn="l" rtl="0" eaLnBrk="1" fontAlgn="base" hangingPunct="1">
        <a:spcBef>
          <a:spcPct val="20000"/>
        </a:spcBef>
        <a:spcAft>
          <a:spcPct val="20000"/>
        </a:spcAft>
        <a:buClr>
          <a:srgbClr val="FF0000"/>
        </a:buClr>
        <a:buSzPct val="50000"/>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Picture 4" descr="Background"/>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1588"/>
            <a:ext cx="9906000" cy="688181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133185" y="3400422"/>
            <a:ext cx="3624778" cy="330261"/>
          </a:xfrm>
          <a:prstGeom prst="rect">
            <a:avLst/>
          </a:prstGeom>
        </p:spPr>
      </p:pic>
      <p:sp>
        <p:nvSpPr>
          <p:cNvPr id="244738"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244739"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244740"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Times"/>
              </a:defRPr>
            </a:lvl1pPr>
          </a:lstStyle>
          <a:p>
            <a:endParaRPr lang="en-AU" dirty="0"/>
          </a:p>
        </p:txBody>
      </p:sp>
      <p:sp>
        <p:nvSpPr>
          <p:cNvPr id="8" name="Slide Number Placeholder 2"/>
          <p:cNvSpPr>
            <a:spLocks noGrp="1"/>
          </p:cNvSpPr>
          <p:nvPr>
            <p:ph type="sldNum" sz="quarter" idx="4"/>
          </p:nvPr>
        </p:nvSpPr>
        <p:spPr>
          <a:xfrm>
            <a:off x="9129464" y="6515999"/>
            <a:ext cx="432048" cy="340414"/>
          </a:xfrm>
          <a:prstGeom prst="rect">
            <a:avLst/>
          </a:prstGeom>
        </p:spPr>
        <p:txBody>
          <a:bodyPr/>
          <a:lstStyle>
            <a:lvl1pPr algn="r">
              <a:defRPr sz="1400">
                <a:solidFill>
                  <a:schemeClr val="bg1"/>
                </a:solidFill>
              </a:defRPr>
            </a:lvl1pPr>
          </a:lstStyle>
          <a:p>
            <a:pPr eaLnBrk="1" fontAlgn="auto" hangingPunct="1">
              <a:spcBef>
                <a:spcPts val="0"/>
              </a:spcBef>
              <a:spcAft>
                <a:spcPts val="0"/>
              </a:spcAft>
            </a:pPr>
            <a:fld id="{B3FB40DF-D8C0-4420-9293-0918FA7B05C9}" type="slidenum">
              <a:rPr lang="en-AU" kern="0" smtClean="0"/>
              <a:pPr eaLnBrk="1" fontAlgn="auto" hangingPunct="1">
                <a:spcBef>
                  <a:spcPts val="0"/>
                </a:spcBef>
                <a:spcAft>
                  <a:spcPts val="0"/>
                </a:spcAft>
              </a:pPr>
              <a:t>‹#›</a:t>
            </a:fld>
            <a:endParaRPr lang="en-AU" kern="0"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hf sldNum="0"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3"/>
          <a:tile tx="0" ty="0" sx="100000" sy="100000" flip="none" algn="tl"/>
        </a:blipFill>
        <a:effectLst/>
      </p:bgPr>
    </p:bg>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bwMode="auto">
          <a:xfrm>
            <a:off x="742950" y="304800"/>
            <a:ext cx="8420100" cy="1143000"/>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53955" name="Rectangle 3"/>
          <p:cNvSpPr>
            <a:spLocks noGrp="1" noChangeArrowheads="1"/>
          </p:cNvSpPr>
          <p:nvPr>
            <p:ph type="body" idx="1"/>
          </p:nvPr>
        </p:nvSpPr>
        <p:spPr bwMode="auto">
          <a:xfrm>
            <a:off x="742950" y="1600200"/>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ddd</a:t>
            </a:r>
          </a:p>
          <a:p>
            <a:pPr lvl="1"/>
            <a:r>
              <a:rPr lang="en-US" altLang="en-US" smtClean="0"/>
              <a:t>dddd</a:t>
            </a:r>
          </a:p>
          <a:p>
            <a:pPr lvl="2"/>
            <a:r>
              <a:rPr lang="en-US" altLang="en-US" smtClean="0"/>
              <a:t>ddd</a:t>
            </a:r>
          </a:p>
          <a:p>
            <a:pPr lvl="3"/>
            <a:r>
              <a:rPr lang="en-US" altLang="en-US" smtClean="0"/>
              <a:t>ddd</a:t>
            </a:r>
          </a:p>
          <a:p>
            <a:pPr lvl="4"/>
            <a:r>
              <a:rPr lang="en-US" altLang="en-US" smtClean="0"/>
              <a:t>dddd</a:t>
            </a:r>
          </a:p>
        </p:txBody>
      </p:sp>
      <p:pic>
        <p:nvPicPr>
          <p:cNvPr id="253956" name="Picture 4" descr="Backgroun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88"/>
            <a:ext cx="9906000" cy="688181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800" b="1">
          <a:solidFill>
            <a:srgbClr val="EF131F"/>
          </a:solidFill>
          <a:latin typeface="+mj-lt"/>
          <a:ea typeface="+mj-ea"/>
          <a:cs typeface="+mj-cs"/>
        </a:defRPr>
      </a:lvl1pPr>
      <a:lvl2pPr algn="l" rtl="0" eaLnBrk="0" fontAlgn="base" hangingPunct="0">
        <a:spcBef>
          <a:spcPct val="0"/>
        </a:spcBef>
        <a:spcAft>
          <a:spcPct val="0"/>
        </a:spcAft>
        <a:defRPr sz="3800" b="1">
          <a:solidFill>
            <a:srgbClr val="EF131F"/>
          </a:solidFill>
          <a:latin typeface="Arial Narrow" pitchFamily="34" charset="0"/>
        </a:defRPr>
      </a:lvl2pPr>
      <a:lvl3pPr algn="l" rtl="0" eaLnBrk="0" fontAlgn="base" hangingPunct="0">
        <a:spcBef>
          <a:spcPct val="0"/>
        </a:spcBef>
        <a:spcAft>
          <a:spcPct val="0"/>
        </a:spcAft>
        <a:defRPr sz="3800" b="1">
          <a:solidFill>
            <a:srgbClr val="EF131F"/>
          </a:solidFill>
          <a:latin typeface="Arial Narrow" pitchFamily="34" charset="0"/>
        </a:defRPr>
      </a:lvl3pPr>
      <a:lvl4pPr algn="l" rtl="0" eaLnBrk="0" fontAlgn="base" hangingPunct="0">
        <a:spcBef>
          <a:spcPct val="0"/>
        </a:spcBef>
        <a:spcAft>
          <a:spcPct val="0"/>
        </a:spcAft>
        <a:defRPr sz="3800" b="1">
          <a:solidFill>
            <a:srgbClr val="EF131F"/>
          </a:solidFill>
          <a:latin typeface="Arial Narrow" pitchFamily="34" charset="0"/>
        </a:defRPr>
      </a:lvl4pPr>
      <a:lvl5pPr algn="l" rtl="0" eaLnBrk="0" fontAlgn="base" hangingPunct="0">
        <a:spcBef>
          <a:spcPct val="0"/>
        </a:spcBef>
        <a:spcAft>
          <a:spcPct val="0"/>
        </a:spcAft>
        <a:defRPr sz="3800" b="1">
          <a:solidFill>
            <a:srgbClr val="EF131F"/>
          </a:solidFill>
          <a:latin typeface="Arial Narrow" pitchFamily="34" charset="0"/>
        </a:defRPr>
      </a:lvl5pPr>
      <a:lvl6pPr marL="457200" algn="l" rtl="0" eaLnBrk="0" fontAlgn="base" hangingPunct="0">
        <a:spcBef>
          <a:spcPct val="0"/>
        </a:spcBef>
        <a:spcAft>
          <a:spcPct val="0"/>
        </a:spcAft>
        <a:defRPr sz="3800" b="1">
          <a:solidFill>
            <a:srgbClr val="EF131F"/>
          </a:solidFill>
          <a:latin typeface="Arial Narrow" pitchFamily="34" charset="0"/>
        </a:defRPr>
      </a:lvl6pPr>
      <a:lvl7pPr marL="914400" algn="l" rtl="0" eaLnBrk="0" fontAlgn="base" hangingPunct="0">
        <a:spcBef>
          <a:spcPct val="0"/>
        </a:spcBef>
        <a:spcAft>
          <a:spcPct val="0"/>
        </a:spcAft>
        <a:defRPr sz="3800" b="1">
          <a:solidFill>
            <a:srgbClr val="EF131F"/>
          </a:solidFill>
          <a:latin typeface="Arial Narrow" pitchFamily="34" charset="0"/>
        </a:defRPr>
      </a:lvl7pPr>
      <a:lvl8pPr marL="1371600" algn="l" rtl="0" eaLnBrk="0" fontAlgn="base" hangingPunct="0">
        <a:spcBef>
          <a:spcPct val="0"/>
        </a:spcBef>
        <a:spcAft>
          <a:spcPct val="0"/>
        </a:spcAft>
        <a:defRPr sz="3800" b="1">
          <a:solidFill>
            <a:srgbClr val="EF131F"/>
          </a:solidFill>
          <a:latin typeface="Arial Narrow" pitchFamily="34" charset="0"/>
        </a:defRPr>
      </a:lvl8pPr>
      <a:lvl9pPr marL="1828800" algn="l" rtl="0" eaLnBrk="0" fontAlgn="base" hangingPunct="0">
        <a:spcBef>
          <a:spcPct val="0"/>
        </a:spcBef>
        <a:spcAft>
          <a:spcPct val="0"/>
        </a:spcAft>
        <a:defRPr sz="3800" b="1">
          <a:solidFill>
            <a:srgbClr val="EF131F"/>
          </a:solidFill>
          <a:latin typeface="Arial Narrow" pitchFamily="34" charset="0"/>
        </a:defRPr>
      </a:lvl9pPr>
    </p:titleStyle>
    <p:bodyStyle>
      <a:lvl1pPr marL="285750" indent="-285750" algn="l" rtl="0" eaLnBrk="0" fontAlgn="base" hangingPunct="0">
        <a:spcBef>
          <a:spcPct val="20000"/>
        </a:spcBef>
        <a:spcAft>
          <a:spcPct val="20000"/>
        </a:spcAft>
        <a:buClr>
          <a:srgbClr val="FF0000"/>
        </a:buClr>
        <a:buChar char="•"/>
        <a:defRPr sz="3200">
          <a:solidFill>
            <a:schemeClr val="tx1"/>
          </a:solidFill>
          <a:latin typeface="+mn-lt"/>
          <a:ea typeface="+mn-ea"/>
          <a:cs typeface="+mn-cs"/>
        </a:defRPr>
      </a:lvl1pPr>
      <a:lvl2pPr marL="666750" indent="-190500" algn="l" rtl="0" eaLnBrk="0" fontAlgn="base" hangingPunct="0">
        <a:spcBef>
          <a:spcPct val="20000"/>
        </a:spcBef>
        <a:spcAft>
          <a:spcPct val="20000"/>
        </a:spcAft>
        <a:buClr>
          <a:srgbClr val="FF0000"/>
        </a:buClr>
        <a:buSzPct val="50000"/>
        <a:buChar char="•"/>
        <a:defRPr sz="2800">
          <a:solidFill>
            <a:schemeClr val="tx1"/>
          </a:solidFill>
          <a:latin typeface="+mn-lt"/>
        </a:defRPr>
      </a:lvl2pPr>
      <a:lvl3pPr marL="1047750" indent="-190500" algn="l" rtl="0" eaLnBrk="0" fontAlgn="base" hangingPunct="0">
        <a:spcBef>
          <a:spcPct val="20000"/>
        </a:spcBef>
        <a:spcAft>
          <a:spcPct val="20000"/>
        </a:spcAft>
        <a:buClr>
          <a:srgbClr val="FF0000"/>
        </a:buClr>
        <a:buSzPct val="50000"/>
        <a:buChar char="•"/>
        <a:defRPr sz="2400">
          <a:solidFill>
            <a:schemeClr val="tx1"/>
          </a:solidFill>
          <a:latin typeface="+mn-lt"/>
        </a:defRPr>
      </a:lvl3pPr>
      <a:lvl4pPr marL="1428750" indent="-190500" algn="l" rtl="0" eaLnBrk="0" fontAlgn="base" hangingPunct="0">
        <a:spcBef>
          <a:spcPct val="20000"/>
        </a:spcBef>
        <a:spcAft>
          <a:spcPct val="20000"/>
        </a:spcAft>
        <a:buClr>
          <a:srgbClr val="FF0000"/>
        </a:buClr>
        <a:buSzPct val="50000"/>
        <a:buChar char="•"/>
        <a:defRPr sz="2400">
          <a:solidFill>
            <a:schemeClr val="tx1"/>
          </a:solidFill>
          <a:latin typeface="+mn-lt"/>
        </a:defRPr>
      </a:lvl4pPr>
      <a:lvl5pPr marL="1809750" indent="-190500" algn="l" rtl="0" eaLnBrk="0" fontAlgn="base" hangingPunct="0">
        <a:spcBef>
          <a:spcPct val="20000"/>
        </a:spcBef>
        <a:spcAft>
          <a:spcPct val="20000"/>
        </a:spcAft>
        <a:buClr>
          <a:srgbClr val="FF0000"/>
        </a:buClr>
        <a:buSzPct val="50000"/>
        <a:buChar char="•"/>
        <a:defRPr sz="2400">
          <a:solidFill>
            <a:schemeClr val="tx1"/>
          </a:solidFill>
          <a:latin typeface="+mn-lt"/>
        </a:defRPr>
      </a:lvl5pPr>
      <a:lvl6pPr marL="2266950" indent="-190500" algn="l" rtl="0" eaLnBrk="0" fontAlgn="base" hangingPunct="0">
        <a:spcBef>
          <a:spcPct val="20000"/>
        </a:spcBef>
        <a:spcAft>
          <a:spcPct val="20000"/>
        </a:spcAft>
        <a:buClr>
          <a:srgbClr val="FF0000"/>
        </a:buClr>
        <a:buSzPct val="50000"/>
        <a:buChar char="•"/>
        <a:defRPr sz="2400">
          <a:solidFill>
            <a:schemeClr val="tx1"/>
          </a:solidFill>
          <a:latin typeface="+mn-lt"/>
        </a:defRPr>
      </a:lvl6pPr>
      <a:lvl7pPr marL="2724150" indent="-190500" algn="l" rtl="0" eaLnBrk="0" fontAlgn="base" hangingPunct="0">
        <a:spcBef>
          <a:spcPct val="20000"/>
        </a:spcBef>
        <a:spcAft>
          <a:spcPct val="20000"/>
        </a:spcAft>
        <a:buClr>
          <a:srgbClr val="FF0000"/>
        </a:buClr>
        <a:buSzPct val="50000"/>
        <a:buChar char="•"/>
        <a:defRPr sz="2400">
          <a:solidFill>
            <a:schemeClr val="tx1"/>
          </a:solidFill>
          <a:latin typeface="+mn-lt"/>
        </a:defRPr>
      </a:lvl7pPr>
      <a:lvl8pPr marL="3181350" indent="-190500" algn="l" rtl="0" eaLnBrk="0" fontAlgn="base" hangingPunct="0">
        <a:spcBef>
          <a:spcPct val="20000"/>
        </a:spcBef>
        <a:spcAft>
          <a:spcPct val="20000"/>
        </a:spcAft>
        <a:buClr>
          <a:srgbClr val="FF0000"/>
        </a:buClr>
        <a:buSzPct val="50000"/>
        <a:buChar char="•"/>
        <a:defRPr sz="2400">
          <a:solidFill>
            <a:schemeClr val="tx1"/>
          </a:solidFill>
          <a:latin typeface="+mn-lt"/>
        </a:defRPr>
      </a:lvl8pPr>
      <a:lvl9pPr marL="3638550" indent="-190500" algn="l" rtl="0" eaLnBrk="0" fontAlgn="base" hangingPunct="0">
        <a:spcBef>
          <a:spcPct val="20000"/>
        </a:spcBef>
        <a:spcAft>
          <a:spcPct val="20000"/>
        </a:spcAft>
        <a:buClr>
          <a:srgbClr val="FF0000"/>
        </a:buClr>
        <a:buSzPct val="50000"/>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9.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3185" y="3400422"/>
            <a:ext cx="3624778" cy="33026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528" y="188640"/>
            <a:ext cx="8420100" cy="1143000"/>
          </a:xfrm>
        </p:spPr>
        <p:txBody>
          <a:bodyPr/>
          <a:lstStyle/>
          <a:p>
            <a:r>
              <a:rPr lang="en-AU" dirty="0" smtClean="0"/>
              <a:t>Parties can also dispense with reasons, if they wish</a:t>
            </a:r>
            <a:endParaRPr lang="en-AU" dirty="0"/>
          </a:p>
        </p:txBody>
      </p:sp>
      <p:sp>
        <p:nvSpPr>
          <p:cNvPr id="3" name="Content Placeholder 2"/>
          <p:cNvSpPr>
            <a:spLocks noGrp="1"/>
          </p:cNvSpPr>
          <p:nvPr>
            <p:ph idx="1"/>
          </p:nvPr>
        </p:nvSpPr>
        <p:spPr>
          <a:xfrm>
            <a:off x="776536" y="1484784"/>
            <a:ext cx="8420100" cy="4114800"/>
          </a:xfrm>
        </p:spPr>
        <p:txBody>
          <a:bodyPr/>
          <a:lstStyle/>
          <a:p>
            <a:r>
              <a:rPr lang="en-AU" dirty="0" smtClean="0"/>
              <a:t>Article 31(2) of the Model Law provides that an award shall state the reasons upon which it is based, unless the parties have agreed that no reasons are to be given or the award is one on agreed terms under Article 30.</a:t>
            </a:r>
          </a:p>
          <a:p>
            <a:r>
              <a:rPr lang="en-AU" dirty="0" smtClean="0"/>
              <a:t>The Australian States' Uniform C.A.A.s contain identical provisions (section 31 in the NSW Act).</a:t>
            </a:r>
          </a:p>
          <a:p>
            <a:pPr marL="0" indent="0">
              <a:buNone/>
            </a:pPr>
            <a:r>
              <a:rPr lang="en-AU" dirty="0" smtClean="0"/>
              <a:t>Whether parties should dispense with reasons is another matter.</a:t>
            </a:r>
            <a:endParaRPr lang="en-AU" dirty="0"/>
          </a:p>
        </p:txBody>
      </p:sp>
    </p:spTree>
    <p:extLst>
      <p:ext uri="{BB962C8B-B14F-4D97-AF65-F5344CB8AC3E}">
        <p14:creationId xmlns:p14="http://schemas.microsoft.com/office/powerpoint/2010/main" val="27046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536" y="476672"/>
            <a:ext cx="8420100" cy="1143000"/>
          </a:xfrm>
        </p:spPr>
        <p:txBody>
          <a:bodyPr/>
          <a:lstStyle/>
          <a:p>
            <a:r>
              <a:rPr lang="en-AU" sz="3400" dirty="0" smtClean="0"/>
              <a:t>So in an Arbitration under one of the new Australian Uniform C.A.A.s, assuming the parties:</a:t>
            </a:r>
            <a:endParaRPr lang="en-AU" sz="3400" dirty="0"/>
          </a:p>
        </p:txBody>
      </p:sp>
      <p:sp>
        <p:nvSpPr>
          <p:cNvPr id="3" name="Content Placeholder 2"/>
          <p:cNvSpPr>
            <a:spLocks noGrp="1"/>
          </p:cNvSpPr>
          <p:nvPr>
            <p:ph idx="1"/>
          </p:nvPr>
        </p:nvSpPr>
        <p:spPr>
          <a:xfrm>
            <a:off x="776536" y="1916832"/>
            <a:ext cx="8420100" cy="4114800"/>
          </a:xfrm>
        </p:spPr>
        <p:txBody>
          <a:bodyPr/>
          <a:lstStyle/>
          <a:p>
            <a:r>
              <a:rPr lang="en-AU" dirty="0"/>
              <a:t>d</a:t>
            </a:r>
            <a:r>
              <a:rPr lang="en-AU" dirty="0" smtClean="0"/>
              <a:t>o not dispense with reasons; and</a:t>
            </a:r>
          </a:p>
          <a:p>
            <a:r>
              <a:rPr lang="en-AU" dirty="0"/>
              <a:t>a</a:t>
            </a:r>
            <a:r>
              <a:rPr lang="en-AU" dirty="0" smtClean="0"/>
              <a:t>gree to permit appeals on questions of law;</a:t>
            </a:r>
          </a:p>
          <a:p>
            <a:pPr marL="0" indent="0">
              <a:buNone/>
            </a:pPr>
            <a:r>
              <a:rPr lang="en-AU" dirty="0"/>
              <a:t>Will insufficiency of reasons be grounds to hold that the Arbitrators' decision is:</a:t>
            </a:r>
          </a:p>
          <a:p>
            <a:r>
              <a:rPr lang="en-AU" dirty="0"/>
              <a:t>o</a:t>
            </a:r>
            <a:r>
              <a:rPr lang="en-AU" dirty="0" smtClean="0"/>
              <a:t>bviously wrong; or</a:t>
            </a:r>
          </a:p>
          <a:p>
            <a:r>
              <a:rPr lang="en-AU" dirty="0"/>
              <a:t>o</a:t>
            </a:r>
            <a:r>
              <a:rPr lang="en-AU" dirty="0" smtClean="0"/>
              <a:t>pen to serious doubt;</a:t>
            </a:r>
          </a:p>
          <a:p>
            <a:pPr marL="0" indent="0">
              <a:buNone/>
            </a:pPr>
            <a:r>
              <a:rPr lang="en-AU" dirty="0" smtClean="0"/>
              <a:t>On the basis of their findings of fact?</a:t>
            </a:r>
          </a:p>
          <a:p>
            <a:pPr marL="0" indent="0">
              <a:buNone/>
            </a:pPr>
            <a:endParaRPr lang="en-AU" dirty="0"/>
          </a:p>
        </p:txBody>
      </p:sp>
    </p:spTree>
    <p:extLst>
      <p:ext uri="{BB962C8B-B14F-4D97-AF65-F5344CB8AC3E}">
        <p14:creationId xmlns:p14="http://schemas.microsoft.com/office/powerpoint/2010/main" val="386676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536" y="836712"/>
            <a:ext cx="8420100" cy="1143000"/>
          </a:xfrm>
        </p:spPr>
        <p:txBody>
          <a:bodyPr/>
          <a:lstStyle/>
          <a:p>
            <a:r>
              <a:rPr lang="en-AU" sz="3200" dirty="0" smtClean="0"/>
              <a:t>Well, possibly yes, but is that a bad thing if a conclusion on a point of law, such as the interpretation of a contract or statute, is not clearly explained by reference to the facts?</a:t>
            </a:r>
            <a:endParaRPr lang="en-AU" sz="3200" dirty="0"/>
          </a:p>
        </p:txBody>
      </p:sp>
      <p:sp>
        <p:nvSpPr>
          <p:cNvPr id="3" name="Content Placeholder 2"/>
          <p:cNvSpPr>
            <a:spLocks noGrp="1"/>
          </p:cNvSpPr>
          <p:nvPr>
            <p:ph idx="1"/>
          </p:nvPr>
        </p:nvSpPr>
        <p:spPr>
          <a:xfrm>
            <a:off x="776536" y="2708920"/>
            <a:ext cx="8420100" cy="4114800"/>
          </a:xfrm>
        </p:spPr>
        <p:txBody>
          <a:bodyPr/>
          <a:lstStyle/>
          <a:p>
            <a:r>
              <a:rPr lang="en-AU" sz="2800" dirty="0" smtClean="0"/>
              <a:t>Such as the arbitrators' failure, in Westport v Gordian, to deal with the "unless in all the circumstances it is not reasonable for the insurer to be bound" proviso, in section 18B.</a:t>
            </a:r>
            <a:endParaRPr lang="en-AU" sz="2800" dirty="0"/>
          </a:p>
        </p:txBody>
      </p:sp>
    </p:spTree>
    <p:extLst>
      <p:ext uri="{BB962C8B-B14F-4D97-AF65-F5344CB8AC3E}">
        <p14:creationId xmlns:p14="http://schemas.microsoft.com/office/powerpoint/2010/main" val="645067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536" y="476672"/>
            <a:ext cx="8420100" cy="1143000"/>
          </a:xfrm>
        </p:spPr>
        <p:txBody>
          <a:bodyPr/>
          <a:lstStyle/>
          <a:p>
            <a:r>
              <a:rPr lang="en-AU" sz="3600" dirty="0" smtClean="0"/>
              <a:t>The parties have an interest in understanding why and how Arbitrators have come to their conclusions, on points of law</a:t>
            </a:r>
            <a:endParaRPr lang="en-AU" sz="3600" dirty="0"/>
          </a:p>
        </p:txBody>
      </p:sp>
      <p:sp>
        <p:nvSpPr>
          <p:cNvPr id="3" name="Content Placeholder 2"/>
          <p:cNvSpPr>
            <a:spLocks noGrp="1"/>
          </p:cNvSpPr>
          <p:nvPr>
            <p:ph idx="1"/>
          </p:nvPr>
        </p:nvSpPr>
        <p:spPr>
          <a:xfrm>
            <a:off x="704528" y="1988840"/>
            <a:ext cx="8420100" cy="4114800"/>
          </a:xfrm>
        </p:spPr>
        <p:txBody>
          <a:bodyPr/>
          <a:lstStyle/>
          <a:p>
            <a:r>
              <a:rPr lang="en-AU" sz="2800" dirty="0" smtClean="0"/>
              <a:t>Rights to apply set aside the award may be triggered, such as an argument that the award was in conflict with the public policy of the State, as regards the point at issue:</a:t>
            </a:r>
          </a:p>
          <a:p>
            <a:pPr lvl="1"/>
            <a:r>
              <a:rPr lang="en-AU" sz="2400" dirty="0" smtClean="0"/>
              <a:t>Article 34(2)(b)(ii) Model Law;</a:t>
            </a:r>
          </a:p>
          <a:p>
            <a:pPr lvl="1"/>
            <a:r>
              <a:rPr lang="en-AU" sz="2400" dirty="0" smtClean="0"/>
              <a:t>Section 34 Commercial Arbitration Act 2010 (NSW)</a:t>
            </a:r>
          </a:p>
          <a:p>
            <a:r>
              <a:rPr lang="en-AU" sz="2800" dirty="0" smtClean="0"/>
              <a:t>An example might be an award which interpreted a </a:t>
            </a:r>
            <a:r>
              <a:rPr lang="en-AU" sz="2800" dirty="0" err="1" smtClean="0"/>
              <a:t>cedant's</a:t>
            </a:r>
            <a:r>
              <a:rPr lang="en-AU" sz="2800" dirty="0" smtClean="0"/>
              <a:t> policy, for the purpose of a reinsurance dispute, as extending to cover fines and penalties imposed under Uniform Work, Health and Safety laws.</a:t>
            </a:r>
          </a:p>
          <a:p>
            <a:pPr lvl="1"/>
            <a:endParaRPr lang="en-AU" sz="2400" dirty="0"/>
          </a:p>
        </p:txBody>
      </p:sp>
    </p:spTree>
    <p:extLst>
      <p:ext uri="{BB962C8B-B14F-4D97-AF65-F5344CB8AC3E}">
        <p14:creationId xmlns:p14="http://schemas.microsoft.com/office/powerpoint/2010/main" val="2206543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536" y="548680"/>
            <a:ext cx="8420100" cy="1143000"/>
          </a:xfrm>
        </p:spPr>
        <p:txBody>
          <a:bodyPr/>
          <a:lstStyle/>
          <a:p>
            <a:r>
              <a:rPr lang="en-AU" sz="3600" dirty="0"/>
              <a:t>The parties have an interest in understanding why and how Arbitrators have come to their conclusions, on points of </a:t>
            </a:r>
            <a:r>
              <a:rPr lang="en-AU" sz="3600" dirty="0" smtClean="0"/>
              <a:t>law (cont.)</a:t>
            </a:r>
            <a:endParaRPr lang="en-AU" sz="3600" dirty="0"/>
          </a:p>
        </p:txBody>
      </p:sp>
      <p:sp>
        <p:nvSpPr>
          <p:cNvPr id="3" name="Content Placeholder 2"/>
          <p:cNvSpPr>
            <a:spLocks noGrp="1"/>
          </p:cNvSpPr>
          <p:nvPr>
            <p:ph idx="1"/>
          </p:nvPr>
        </p:nvSpPr>
        <p:spPr>
          <a:xfrm>
            <a:off x="704528" y="2276872"/>
            <a:ext cx="8420100" cy="4114800"/>
          </a:xfrm>
        </p:spPr>
        <p:txBody>
          <a:bodyPr/>
          <a:lstStyle/>
          <a:p>
            <a:r>
              <a:rPr lang="en-AU" sz="2800" dirty="0" smtClean="0"/>
              <a:t>Losers </a:t>
            </a:r>
            <a:r>
              <a:rPr lang="en-AU" sz="2800" dirty="0"/>
              <a:t>need to </a:t>
            </a:r>
            <a:r>
              <a:rPr lang="en-AU" sz="2800" dirty="0" smtClean="0"/>
              <a:t>be able to understand </a:t>
            </a:r>
            <a:r>
              <a:rPr lang="en-AU" sz="2800" dirty="0"/>
              <a:t>why they lost, in order to preserve confidence in arbitration as a viable and just alternative to litigation</a:t>
            </a:r>
            <a:r>
              <a:rPr lang="en-AU" sz="2800" dirty="0" smtClean="0"/>
              <a:t>;</a:t>
            </a:r>
          </a:p>
          <a:p>
            <a:pPr lvl="1"/>
            <a:r>
              <a:rPr lang="en-AU" sz="2400" dirty="0" smtClean="0"/>
              <a:t>if commercial people think they are getting palm-tree justice, they will think twice about using arbitration clauses in their contracts;</a:t>
            </a:r>
          </a:p>
          <a:p>
            <a:pPr lvl="1"/>
            <a:r>
              <a:rPr lang="en-AU" sz="2400" dirty="0" smtClean="0"/>
              <a:t>General Counsel need to be able to explain to Boards why putatively valid legal arguments did not get up, and be satisfied at least that the arbitrators understood them, in order to defend the process.</a:t>
            </a:r>
            <a:endParaRPr lang="en-AU" sz="2400" dirty="0"/>
          </a:p>
        </p:txBody>
      </p:sp>
    </p:spTree>
    <p:extLst>
      <p:ext uri="{BB962C8B-B14F-4D97-AF65-F5344CB8AC3E}">
        <p14:creationId xmlns:p14="http://schemas.microsoft.com/office/powerpoint/2010/main" val="2749702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536" y="404664"/>
            <a:ext cx="8420100" cy="1143000"/>
          </a:xfrm>
        </p:spPr>
        <p:txBody>
          <a:bodyPr/>
          <a:lstStyle/>
          <a:p>
            <a:r>
              <a:rPr lang="en-AU" sz="2800" dirty="0" smtClean="0"/>
              <a:t>The public has an interest in the parties understanding why, and being able if necessary to explain why, Arbitrators have come to their conclusions on points of law</a:t>
            </a:r>
            <a:endParaRPr lang="en-AU" sz="2800" dirty="0"/>
          </a:p>
        </p:txBody>
      </p:sp>
      <p:sp>
        <p:nvSpPr>
          <p:cNvPr id="3" name="Content Placeholder 2"/>
          <p:cNvSpPr>
            <a:spLocks noGrp="1"/>
          </p:cNvSpPr>
          <p:nvPr>
            <p:ph idx="1"/>
          </p:nvPr>
        </p:nvSpPr>
        <p:spPr>
          <a:xfrm>
            <a:off x="776536" y="1844824"/>
            <a:ext cx="8420100" cy="4114800"/>
          </a:xfrm>
        </p:spPr>
        <p:txBody>
          <a:bodyPr/>
          <a:lstStyle/>
          <a:p>
            <a:r>
              <a:rPr lang="en-AU" sz="2800" dirty="0" smtClean="0"/>
              <a:t>Enforcements of awards is an exercise of public power, through the judiciary.</a:t>
            </a:r>
          </a:p>
          <a:p>
            <a:r>
              <a:rPr lang="en-AU" sz="2800" dirty="0" smtClean="0"/>
              <a:t>Not all commercial arbitrations have consequences only for the parties;</a:t>
            </a:r>
          </a:p>
          <a:p>
            <a:pPr lvl="1"/>
            <a:r>
              <a:rPr lang="en-AU" sz="2400" dirty="0" smtClean="0"/>
              <a:t>In the reinsurance content a liquidator of an insolvent cedant, pursuing a reinsurance recovery, may need to disclose the terms of the award in order to satisfy creditors and show compliance with s562A Corporations Act 2001 (Cth).  The arbitrators' interpretation of the terms of the reinsurance instrument may have very significant implications for the distribution to policyholders.</a:t>
            </a:r>
          </a:p>
          <a:p>
            <a:pPr lvl="1"/>
            <a:endParaRPr lang="en-AU" dirty="0"/>
          </a:p>
        </p:txBody>
      </p:sp>
    </p:spTree>
    <p:extLst>
      <p:ext uri="{BB962C8B-B14F-4D97-AF65-F5344CB8AC3E}">
        <p14:creationId xmlns:p14="http://schemas.microsoft.com/office/powerpoint/2010/main" val="2042640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536" y="692696"/>
            <a:ext cx="8420100" cy="1143000"/>
          </a:xfrm>
        </p:spPr>
        <p:txBody>
          <a:bodyPr/>
          <a:lstStyle/>
          <a:p>
            <a:r>
              <a:rPr lang="en-AU" sz="2800" dirty="0"/>
              <a:t>The public has an interest in the parties understanding why, and being able if necessary to explain why, Arbitrators have come to their conclusions on points of </a:t>
            </a:r>
            <a:r>
              <a:rPr lang="en-AU" sz="2800" dirty="0" smtClean="0"/>
              <a:t>law (cont.)</a:t>
            </a:r>
            <a:endParaRPr lang="en-AU" sz="2800" dirty="0"/>
          </a:p>
        </p:txBody>
      </p:sp>
      <p:sp>
        <p:nvSpPr>
          <p:cNvPr id="3" name="Content Placeholder 2"/>
          <p:cNvSpPr>
            <a:spLocks noGrp="1"/>
          </p:cNvSpPr>
          <p:nvPr>
            <p:ph idx="1"/>
          </p:nvPr>
        </p:nvSpPr>
        <p:spPr>
          <a:xfrm>
            <a:off x="776536" y="2276872"/>
            <a:ext cx="8420100" cy="4114800"/>
          </a:xfrm>
        </p:spPr>
        <p:txBody>
          <a:bodyPr/>
          <a:lstStyle/>
          <a:p>
            <a:r>
              <a:rPr lang="en-AU" sz="2800" dirty="0" smtClean="0"/>
              <a:t>The award itself may have consequences beyond mere enforceability:</a:t>
            </a:r>
          </a:p>
          <a:p>
            <a:pPr lvl="1"/>
            <a:r>
              <a:rPr lang="en-AU" sz="2400" dirty="0" smtClean="0"/>
              <a:t>founding a plea of former recovery;</a:t>
            </a:r>
          </a:p>
          <a:p>
            <a:pPr lvl="1"/>
            <a:r>
              <a:rPr lang="en-AU" sz="2400" dirty="0" smtClean="0"/>
              <a:t>Res judicata or issue estoppel;</a:t>
            </a:r>
          </a:p>
          <a:p>
            <a:pPr lvl="1"/>
            <a:r>
              <a:rPr lang="en-AU" sz="2400" dirty="0" smtClean="0"/>
              <a:t>Anshun estoppel (if the point of law is subsequently raised again between the parties in other proceedings.</a:t>
            </a:r>
          </a:p>
          <a:p>
            <a:pPr lvl="1"/>
            <a:endParaRPr lang="en-AU" sz="2400" dirty="0"/>
          </a:p>
        </p:txBody>
      </p:sp>
    </p:spTree>
    <p:extLst>
      <p:ext uri="{BB962C8B-B14F-4D97-AF65-F5344CB8AC3E}">
        <p14:creationId xmlns:p14="http://schemas.microsoft.com/office/powerpoint/2010/main" val="2641577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4" name="Text Box 4"/>
          <p:cNvSpPr txBox="1">
            <a:spLocks noChangeArrowheads="1"/>
          </p:cNvSpPr>
          <p:nvPr/>
        </p:nvSpPr>
        <p:spPr bwMode="auto">
          <a:xfrm>
            <a:off x="2203450" y="2955925"/>
            <a:ext cx="54975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sz="5600" dirty="0">
                <a:solidFill>
                  <a:schemeClr val="bg1"/>
                </a:solidFill>
              </a:rPr>
              <a:t>www.claytonutz.com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ctrTitle"/>
          </p:nvPr>
        </p:nvSpPr>
        <p:spPr/>
        <p:txBody>
          <a:bodyPr/>
          <a:lstStyle/>
          <a:p>
            <a:r>
              <a:rPr lang="en-AU" altLang="en-AU" dirty="0" smtClean="0"/>
              <a:t>Australian Arbitration Law: Out on a limb or at the cutting edge?</a:t>
            </a:r>
            <a:endParaRPr lang="en-AU" altLang="en-AU" dirty="0"/>
          </a:p>
        </p:txBody>
      </p:sp>
      <p:sp>
        <p:nvSpPr>
          <p:cNvPr id="266243" name="Rectangle 3"/>
          <p:cNvSpPr>
            <a:spLocks noGrp="1" noChangeArrowheads="1"/>
          </p:cNvSpPr>
          <p:nvPr>
            <p:ph type="subTitle" idx="1"/>
          </p:nvPr>
        </p:nvSpPr>
        <p:spPr>
          <a:xfrm>
            <a:off x="742950" y="2765425"/>
            <a:ext cx="7677150" cy="3543300"/>
          </a:xfrm>
        </p:spPr>
        <p:txBody>
          <a:bodyPr/>
          <a:lstStyle/>
          <a:p>
            <a:pPr>
              <a:spcAft>
                <a:spcPct val="0"/>
              </a:spcAft>
            </a:pPr>
            <a:r>
              <a:rPr lang="en-AU" dirty="0" smtClean="0"/>
              <a:t>Fred Hawke</a:t>
            </a:r>
            <a:endParaRPr lang="en-AU" dirty="0"/>
          </a:p>
          <a:p>
            <a:endParaRPr lang="en-AU" dirty="0"/>
          </a:p>
          <a:p>
            <a:r>
              <a:rPr lang="en-AU" dirty="0" smtClean="0"/>
              <a:t>AIDA Reinsurance Working Party, Sydney</a:t>
            </a:r>
          </a:p>
          <a:p>
            <a:r>
              <a:rPr lang="en-AU" dirty="0" smtClean="0"/>
              <a:t>2013</a:t>
            </a:r>
            <a:endParaRPr lang="en-AU" dirty="0"/>
          </a:p>
          <a:p>
            <a:endParaRPr lang="en-AU" dirty="0"/>
          </a:p>
          <a:p>
            <a:endParaRPr lang="en-AU" sz="1600" dirty="0"/>
          </a:p>
          <a:p>
            <a:endParaRPr lang="en-AU" sz="1600" dirty="0"/>
          </a:p>
          <a:p>
            <a:r>
              <a:rPr lang="en-US" sz="1600" dirty="0"/>
              <a:t>© Clayton Utz</a:t>
            </a:r>
          </a:p>
          <a:p>
            <a:endParaRPr lang="en-AU" altLang="en-AU"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776536" y="404664"/>
            <a:ext cx="8420100" cy="1143000"/>
          </a:xfrm>
        </p:spPr>
        <p:txBody>
          <a:bodyPr/>
          <a:lstStyle/>
          <a:p>
            <a:r>
              <a:rPr lang="en-US" sz="3600" dirty="0" smtClean="0"/>
              <a:t>Rumors of the Death of Commercial Arbitration in Australia, at the hands of the High Court, have been greatly exaggerated</a:t>
            </a:r>
            <a:endParaRPr lang="en-US" sz="3600" dirty="0"/>
          </a:p>
        </p:txBody>
      </p:sp>
      <p:sp>
        <p:nvSpPr>
          <p:cNvPr id="277507" name="Rectangle 3"/>
          <p:cNvSpPr>
            <a:spLocks noGrp="1" noChangeArrowheads="1"/>
          </p:cNvSpPr>
          <p:nvPr>
            <p:ph type="body" idx="1"/>
          </p:nvPr>
        </p:nvSpPr>
        <p:spPr>
          <a:xfrm>
            <a:off x="776536" y="2276872"/>
            <a:ext cx="8420100" cy="3654152"/>
          </a:xfrm>
        </p:spPr>
        <p:txBody>
          <a:bodyPr/>
          <a:lstStyle/>
          <a:p>
            <a:pPr marL="0" indent="0">
              <a:buNone/>
            </a:pPr>
            <a:r>
              <a:rPr lang="en-US" sz="2800" dirty="0" smtClean="0"/>
              <a:t>Westport Insurance Corporation v Gordian Runoff Limited is, as the Privy Council said of the common law rule that an arbitral award could be set aside for error of law on the face of the award, "an accident of legal history" (Max Cooper &amp; Sons Pty Ltd v University of NSW [1979] 2 NSWLR 257 @ 262 cited by the High Court in TCL Air Conditioner (Zhongshan) Co Ltd v The Judges of the Federal Court of Australia &amp; Anor [2013] HCA 5 @ para 38)</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536" y="476672"/>
            <a:ext cx="8420100" cy="1143000"/>
          </a:xfrm>
        </p:spPr>
        <p:txBody>
          <a:bodyPr/>
          <a:lstStyle/>
          <a:p>
            <a:r>
              <a:rPr lang="en-AU" sz="3600" dirty="0" smtClean="0"/>
              <a:t>Both of the key pieces of legislation on which it turned have, for relevant purposes, gone the way of the Dodo</a:t>
            </a:r>
            <a:endParaRPr lang="en-AU" sz="3600" dirty="0"/>
          </a:p>
        </p:txBody>
      </p:sp>
      <p:sp>
        <p:nvSpPr>
          <p:cNvPr id="3" name="Content Placeholder 2"/>
          <p:cNvSpPr>
            <a:spLocks noGrp="1"/>
          </p:cNvSpPr>
          <p:nvPr>
            <p:ph idx="1"/>
          </p:nvPr>
        </p:nvSpPr>
        <p:spPr>
          <a:xfrm>
            <a:off x="704528" y="1988840"/>
            <a:ext cx="8420100" cy="4114800"/>
          </a:xfrm>
        </p:spPr>
        <p:txBody>
          <a:bodyPr/>
          <a:lstStyle/>
          <a:p>
            <a:r>
              <a:rPr lang="en-AU" sz="2800" dirty="0" smtClean="0"/>
              <a:t>section 38 of the Commercial Arbitration Act 1984 (NSW) - replaced by ss 34 and 34A of the Commercial Arbitration Act 2010 (NSW);</a:t>
            </a:r>
          </a:p>
          <a:p>
            <a:r>
              <a:rPr lang="en-AU" sz="2800" dirty="0"/>
              <a:t>s</a:t>
            </a:r>
            <a:r>
              <a:rPr lang="en-AU" sz="2800" dirty="0" smtClean="0"/>
              <a:t>ection 18B of the Insurance Act 1902 (NSW) - no longer applies to reinsurance by virtue of cl. 4(b) Insurance Regulations 2009 (NSW);</a:t>
            </a:r>
          </a:p>
          <a:p>
            <a:r>
              <a:rPr lang="en-AU" sz="2800" dirty="0"/>
              <a:t>n</a:t>
            </a:r>
            <a:r>
              <a:rPr lang="en-AU" sz="2800" dirty="0" smtClean="0"/>
              <a:t>ew uniform Commercial Arbitration Acts in same terms as the 2010 NSW statute, in other Australian state jurisdictions.</a:t>
            </a:r>
            <a:endParaRPr lang="en-AU" sz="2800" dirty="0"/>
          </a:p>
        </p:txBody>
      </p:sp>
    </p:spTree>
    <p:extLst>
      <p:ext uri="{BB962C8B-B14F-4D97-AF65-F5344CB8AC3E}">
        <p14:creationId xmlns:p14="http://schemas.microsoft.com/office/powerpoint/2010/main" val="2342924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State Uniform Commercial Arbitration Acts only apply domestically</a:t>
            </a:r>
            <a:endParaRPr lang="en-AU" dirty="0"/>
          </a:p>
        </p:txBody>
      </p:sp>
      <p:sp>
        <p:nvSpPr>
          <p:cNvPr id="3" name="Content Placeholder 2"/>
          <p:cNvSpPr>
            <a:spLocks noGrp="1"/>
          </p:cNvSpPr>
          <p:nvPr>
            <p:ph idx="1"/>
          </p:nvPr>
        </p:nvSpPr>
        <p:spPr>
          <a:xfrm>
            <a:off x="776536" y="1844824"/>
            <a:ext cx="8420100" cy="4114800"/>
          </a:xfrm>
        </p:spPr>
        <p:txBody>
          <a:bodyPr/>
          <a:lstStyle/>
          <a:p>
            <a:r>
              <a:rPr lang="en-AU" sz="2800" dirty="0" smtClean="0"/>
              <a:t>For international arbitrations, section 16(1) of the International Arbitration Act 1974 (Cth) imports the UNCITRAL Model Law and gives it "force of law" in Australia:</a:t>
            </a:r>
          </a:p>
          <a:p>
            <a:pPr lvl="1"/>
            <a:r>
              <a:rPr lang="en-AU" sz="2400" dirty="0" smtClean="0"/>
              <a:t>Not clear why the parties in Westport v Gordian did not use it;</a:t>
            </a:r>
          </a:p>
          <a:p>
            <a:pPr lvl="1"/>
            <a:r>
              <a:rPr lang="en-AU" sz="2400" dirty="0" smtClean="0"/>
              <a:t>Its constitutional validity was upheld by the High Court in the TCL case.</a:t>
            </a:r>
          </a:p>
          <a:p>
            <a:r>
              <a:rPr lang="en-AU" sz="2800" dirty="0" smtClean="0"/>
              <a:t>If the Model Law applies to an arbitration it will exclude the Uniform State C.A.A.s.</a:t>
            </a:r>
            <a:endParaRPr lang="en-AU" sz="2800" dirty="0"/>
          </a:p>
        </p:txBody>
      </p:sp>
    </p:spTree>
    <p:extLst>
      <p:ext uri="{BB962C8B-B14F-4D97-AF65-F5344CB8AC3E}">
        <p14:creationId xmlns:p14="http://schemas.microsoft.com/office/powerpoint/2010/main" val="1997566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536" y="692696"/>
            <a:ext cx="8420100" cy="1143000"/>
          </a:xfrm>
        </p:spPr>
        <p:txBody>
          <a:bodyPr/>
          <a:lstStyle/>
          <a:p>
            <a:r>
              <a:rPr lang="en-AU" sz="3600" dirty="0" smtClean="0"/>
              <a:t>The Uniform State C.A.A.s (Section 34A in the NSW Act) now only permit appeals to the Court on questions of law:</a:t>
            </a:r>
            <a:endParaRPr lang="en-AU" sz="3600" dirty="0"/>
          </a:p>
        </p:txBody>
      </p:sp>
      <p:sp>
        <p:nvSpPr>
          <p:cNvPr id="3" name="Content Placeholder 2"/>
          <p:cNvSpPr>
            <a:spLocks noGrp="1"/>
          </p:cNvSpPr>
          <p:nvPr>
            <p:ph idx="1"/>
          </p:nvPr>
        </p:nvSpPr>
        <p:spPr>
          <a:xfrm>
            <a:off x="704528" y="2492896"/>
            <a:ext cx="8420100" cy="4114800"/>
          </a:xfrm>
        </p:spPr>
        <p:txBody>
          <a:bodyPr/>
          <a:lstStyle/>
          <a:p>
            <a:r>
              <a:rPr lang="en-AU" dirty="0" smtClean="0"/>
              <a:t>By agreement of the parties, made before the award or within 3 months of it; </a:t>
            </a:r>
            <a:r>
              <a:rPr lang="en-AU" b="1" dirty="0" smtClean="0"/>
              <a:t>and</a:t>
            </a:r>
          </a:p>
          <a:p>
            <a:r>
              <a:rPr lang="en-AU" dirty="0" smtClean="0"/>
              <a:t>With leave of the Court.</a:t>
            </a:r>
          </a:p>
          <a:p>
            <a:pPr marL="0" indent="0" algn="r">
              <a:buNone/>
            </a:pPr>
            <a:r>
              <a:rPr lang="en-AU" dirty="0" smtClean="0"/>
              <a:t>(my emphasis)</a:t>
            </a:r>
            <a:endParaRPr lang="en-AU" dirty="0"/>
          </a:p>
        </p:txBody>
      </p:sp>
    </p:spTree>
    <p:extLst>
      <p:ext uri="{BB962C8B-B14F-4D97-AF65-F5344CB8AC3E}">
        <p14:creationId xmlns:p14="http://schemas.microsoft.com/office/powerpoint/2010/main" val="281383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Leave depends on the Court being satisfied that:</a:t>
            </a:r>
            <a:endParaRPr lang="en-AU" dirty="0"/>
          </a:p>
        </p:txBody>
      </p:sp>
      <p:sp>
        <p:nvSpPr>
          <p:cNvPr id="3" name="Content Placeholder 2"/>
          <p:cNvSpPr>
            <a:spLocks noGrp="1"/>
          </p:cNvSpPr>
          <p:nvPr>
            <p:ph idx="1"/>
          </p:nvPr>
        </p:nvSpPr>
        <p:spPr>
          <a:xfrm>
            <a:off x="776536" y="1700808"/>
            <a:ext cx="8420100" cy="4114800"/>
          </a:xfrm>
        </p:spPr>
        <p:txBody>
          <a:bodyPr/>
          <a:lstStyle/>
          <a:p>
            <a:r>
              <a:rPr lang="en-AU" dirty="0"/>
              <a:t>t</a:t>
            </a:r>
            <a:r>
              <a:rPr lang="en-AU" dirty="0" smtClean="0"/>
              <a:t>he determination will substantially affect one or more parties' rights; </a:t>
            </a:r>
            <a:r>
              <a:rPr lang="en-AU" b="1" dirty="0" smtClean="0"/>
              <a:t>and</a:t>
            </a:r>
          </a:p>
          <a:p>
            <a:r>
              <a:rPr lang="en-AU" dirty="0" smtClean="0"/>
              <a:t>the question was one which the arbitrators were asked to determine; </a:t>
            </a:r>
            <a:r>
              <a:rPr lang="en-AU" b="1" dirty="0" smtClean="0"/>
              <a:t>and</a:t>
            </a:r>
            <a:endParaRPr lang="en-AU" dirty="0" smtClean="0"/>
          </a:p>
          <a:p>
            <a:r>
              <a:rPr lang="en-AU" dirty="0" smtClean="0"/>
              <a:t>in light of the </a:t>
            </a:r>
            <a:r>
              <a:rPr lang="en-AU" b="1" dirty="0" smtClean="0"/>
              <a:t>findings of fact</a:t>
            </a:r>
            <a:r>
              <a:rPr lang="en-AU" dirty="0" smtClean="0"/>
              <a:t> in the award:</a:t>
            </a:r>
          </a:p>
          <a:p>
            <a:pPr lvl="1"/>
            <a:r>
              <a:rPr lang="en-AU" dirty="0" smtClean="0"/>
              <a:t>The arbitrator's decision on the point is "obviously wrong", </a:t>
            </a:r>
            <a:r>
              <a:rPr lang="en-AU" b="1" dirty="0" smtClean="0"/>
              <a:t>or</a:t>
            </a:r>
            <a:endParaRPr lang="en-AU" dirty="0" smtClean="0"/>
          </a:p>
        </p:txBody>
      </p:sp>
    </p:spTree>
    <p:extLst>
      <p:ext uri="{BB962C8B-B14F-4D97-AF65-F5344CB8AC3E}">
        <p14:creationId xmlns:p14="http://schemas.microsoft.com/office/powerpoint/2010/main" val="2994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Leave depends on the Court being satisfied that</a:t>
            </a:r>
            <a:r>
              <a:rPr lang="en-AU" dirty="0" smtClean="0"/>
              <a:t>: (cont.)</a:t>
            </a:r>
            <a:endParaRPr lang="en-AU" dirty="0"/>
          </a:p>
        </p:txBody>
      </p:sp>
      <p:sp>
        <p:nvSpPr>
          <p:cNvPr id="3" name="Content Placeholder 2"/>
          <p:cNvSpPr>
            <a:spLocks noGrp="1"/>
          </p:cNvSpPr>
          <p:nvPr>
            <p:ph idx="1"/>
          </p:nvPr>
        </p:nvSpPr>
        <p:spPr>
          <a:xfrm>
            <a:off x="704528" y="1700808"/>
            <a:ext cx="8420100" cy="4114800"/>
          </a:xfrm>
        </p:spPr>
        <p:txBody>
          <a:bodyPr/>
          <a:lstStyle/>
          <a:p>
            <a:pPr lvl="1"/>
            <a:r>
              <a:rPr lang="en-AU" dirty="0"/>
              <a:t>The question is one of general public importance and the arbitrators' decision is at least open to serious doubt; </a:t>
            </a:r>
            <a:r>
              <a:rPr lang="en-AU" b="1" dirty="0" smtClean="0"/>
              <a:t>and</a:t>
            </a:r>
          </a:p>
          <a:p>
            <a:r>
              <a:rPr lang="en-AU" dirty="0"/>
              <a:t>t</a:t>
            </a:r>
            <a:r>
              <a:rPr lang="en-AU" dirty="0" smtClean="0"/>
              <a:t>hat despite the parties' agreement to arbitrate, it is just and proper in all the circumstances for the Court to resolve the question.</a:t>
            </a:r>
          </a:p>
          <a:p>
            <a:pPr marL="0" indent="0" algn="r">
              <a:buNone/>
            </a:pPr>
            <a:r>
              <a:rPr lang="en-AU" dirty="0" smtClean="0"/>
              <a:t>(my emphasis)</a:t>
            </a:r>
            <a:endParaRPr lang="en-AU" dirty="0"/>
          </a:p>
          <a:p>
            <a:endParaRPr lang="en-AU" dirty="0"/>
          </a:p>
        </p:txBody>
      </p:sp>
    </p:spTree>
    <p:extLst>
      <p:ext uri="{BB962C8B-B14F-4D97-AF65-F5344CB8AC3E}">
        <p14:creationId xmlns:p14="http://schemas.microsoft.com/office/powerpoint/2010/main" val="244509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536" y="404664"/>
            <a:ext cx="8420100" cy="1143000"/>
          </a:xfrm>
        </p:spPr>
        <p:txBody>
          <a:bodyPr/>
          <a:lstStyle/>
          <a:p>
            <a:r>
              <a:rPr lang="en-AU" dirty="0" smtClean="0"/>
              <a:t>So the parties are free to exclude appeals on questions of law altogether, if they wish</a:t>
            </a:r>
            <a:endParaRPr lang="en-AU" dirty="0"/>
          </a:p>
        </p:txBody>
      </p:sp>
      <p:sp>
        <p:nvSpPr>
          <p:cNvPr id="3" name="Content Placeholder 2"/>
          <p:cNvSpPr>
            <a:spLocks noGrp="1"/>
          </p:cNvSpPr>
          <p:nvPr>
            <p:ph idx="1"/>
          </p:nvPr>
        </p:nvSpPr>
        <p:spPr>
          <a:xfrm>
            <a:off x="776536" y="1916832"/>
            <a:ext cx="8420100" cy="4114800"/>
          </a:xfrm>
        </p:spPr>
        <p:txBody>
          <a:bodyPr/>
          <a:lstStyle/>
          <a:p>
            <a:r>
              <a:rPr lang="en-AU" dirty="0" smtClean="0"/>
              <a:t>The Model Law does not permit appeals on questions of law.  The only recourse is an application to set aside the award, under Article 34.</a:t>
            </a:r>
          </a:p>
          <a:p>
            <a:r>
              <a:rPr lang="en-AU" dirty="0" smtClean="0"/>
              <a:t>The Uniform State C.A.A.s (Section 34 in the NSW Act) contain relevantly similar provisions for setting aside awards, to Article 34 M.L.</a:t>
            </a:r>
            <a:endParaRPr lang="en-AU" dirty="0"/>
          </a:p>
        </p:txBody>
      </p:sp>
    </p:spTree>
    <p:extLst>
      <p:ext uri="{BB962C8B-B14F-4D97-AF65-F5344CB8AC3E}">
        <p14:creationId xmlns:p14="http://schemas.microsoft.com/office/powerpoint/2010/main" val="2597183133"/>
      </p:ext>
    </p:extLst>
  </p:cSld>
  <p:clrMapOvr>
    <a:masterClrMapping/>
  </p:clrMapOvr>
</p:sld>
</file>

<file path=ppt/theme/theme1.xml><?xml version="1.0" encoding="utf-8"?>
<a:theme xmlns:a="http://schemas.openxmlformats.org/drawingml/2006/main" name="Blank">
  <a:themeElements>
    <a:clrScheme name="Clayton Utz">
      <a:dk1>
        <a:srgbClr val="000000"/>
      </a:dk1>
      <a:lt1>
        <a:srgbClr val="FFFFFF"/>
      </a:lt1>
      <a:dk2>
        <a:srgbClr val="B9D300"/>
      </a:dk2>
      <a:lt2>
        <a:srgbClr val="D21034"/>
      </a:lt2>
      <a:accent1>
        <a:srgbClr val="414B56"/>
      </a:accent1>
      <a:accent2>
        <a:srgbClr val="D21034"/>
      </a:accent2>
      <a:accent3>
        <a:srgbClr val="A8ADB4"/>
      </a:accent3>
      <a:accent4>
        <a:srgbClr val="B9D300"/>
      </a:accent4>
      <a:accent5>
        <a:srgbClr val="A0A5A9"/>
      </a:accent5>
      <a:accent6>
        <a:srgbClr val="000000"/>
      </a:accent6>
      <a:hlink>
        <a:srgbClr val="A0A5A9"/>
      </a:hlink>
      <a:folHlink>
        <a:srgbClr val="414B56"/>
      </a:folHlink>
    </a:clrScheme>
    <a:fontScheme name="Blank">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dirty="0" err="1"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layton Utz">
      <a:dk1>
        <a:srgbClr val="000000"/>
      </a:dk1>
      <a:lt1>
        <a:srgbClr val="FFFFFF"/>
      </a:lt1>
      <a:dk2>
        <a:srgbClr val="B9D300"/>
      </a:dk2>
      <a:lt2>
        <a:srgbClr val="D21034"/>
      </a:lt2>
      <a:accent1>
        <a:srgbClr val="414B56"/>
      </a:accent1>
      <a:accent2>
        <a:srgbClr val="D21034"/>
      </a:accent2>
      <a:accent3>
        <a:srgbClr val="A8ADB4"/>
      </a:accent3>
      <a:accent4>
        <a:srgbClr val="B9D300"/>
      </a:accent4>
      <a:accent5>
        <a:srgbClr val="A0A5A9"/>
      </a:accent5>
      <a:accent6>
        <a:srgbClr val="000000"/>
      </a:accent6>
      <a:hlink>
        <a:srgbClr val="A0A5A9"/>
      </a:hlink>
      <a:folHlink>
        <a:srgbClr val="414B56"/>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lank">
  <a:themeElements>
    <a:clrScheme name="Clayton Utz">
      <a:dk1>
        <a:srgbClr val="000000"/>
      </a:dk1>
      <a:lt1>
        <a:srgbClr val="FFFFFF"/>
      </a:lt1>
      <a:dk2>
        <a:srgbClr val="B9D300"/>
      </a:dk2>
      <a:lt2>
        <a:srgbClr val="D21034"/>
      </a:lt2>
      <a:accent1>
        <a:srgbClr val="414B56"/>
      </a:accent1>
      <a:accent2>
        <a:srgbClr val="D21034"/>
      </a:accent2>
      <a:accent3>
        <a:srgbClr val="A8ADB4"/>
      </a:accent3>
      <a:accent4>
        <a:srgbClr val="B9D300"/>
      </a:accent4>
      <a:accent5>
        <a:srgbClr val="A0A5A9"/>
      </a:accent5>
      <a:accent6>
        <a:srgbClr val="000000"/>
      </a:accent6>
      <a:hlink>
        <a:srgbClr val="D21034"/>
      </a:hlink>
      <a:folHlink>
        <a:srgbClr val="414B56"/>
      </a:folHlink>
    </a:clrScheme>
    <a:fontScheme name="1_Blank">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121</TotalTime>
  <Words>1219</Words>
  <Application>Microsoft Office PowerPoint</Application>
  <PresentationFormat>A4 Paper (210x297 mm)</PresentationFormat>
  <Paragraphs>68</Paragraphs>
  <Slides>17</Slides>
  <Notes>3</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Blank</vt:lpstr>
      <vt:lpstr>Custom Design</vt:lpstr>
      <vt:lpstr>1_Blank</vt:lpstr>
      <vt:lpstr>PowerPoint Presentation</vt:lpstr>
      <vt:lpstr>Australian Arbitration Law: Out on a limb or at the cutting edge?</vt:lpstr>
      <vt:lpstr>Rumors of the Death of Commercial Arbitration in Australia, at the hands of the High Court, have been greatly exaggerated</vt:lpstr>
      <vt:lpstr>Both of the key pieces of legislation on which it turned have, for relevant purposes, gone the way of the Dodo</vt:lpstr>
      <vt:lpstr>State Uniform Commercial Arbitration Acts only apply domestically</vt:lpstr>
      <vt:lpstr>The Uniform State C.A.A.s (Section 34A in the NSW Act) now only permit appeals to the Court on questions of law:</vt:lpstr>
      <vt:lpstr>Leave depends on the Court being satisfied that:</vt:lpstr>
      <vt:lpstr>Leave depends on the Court being satisfied that: (cont.)</vt:lpstr>
      <vt:lpstr>So the parties are free to exclude appeals on questions of law altogether, if they wish</vt:lpstr>
      <vt:lpstr>Parties can also dispense with reasons, if they wish</vt:lpstr>
      <vt:lpstr>So in an Arbitration under one of the new Australian Uniform C.A.A.s, assuming the parties:</vt:lpstr>
      <vt:lpstr>Well, possibly yes, but is that a bad thing if a conclusion on a point of law, such as the interpretation of a contract or statute, is not clearly explained by reference to the facts?</vt:lpstr>
      <vt:lpstr>The parties have an interest in understanding why and how Arbitrators have come to their conclusions, on points of law</vt:lpstr>
      <vt:lpstr>The parties have an interest in understanding why and how Arbitrators have come to their conclusions, on points of law (cont.)</vt:lpstr>
      <vt:lpstr>The public has an interest in the parties understanding why, and being able if necessary to explain why, Arbitrators have come to their conclusions on points of law</vt:lpstr>
      <vt:lpstr>The public has an interest in the parties understanding why, and being able if necessary to explain why, Arbitrators have come to their conclusions on points of law (cont.)</vt:lpstr>
      <vt:lpstr>PowerPoint Presentation</vt:lpstr>
    </vt:vector>
  </TitlesOfParts>
  <Company>Clayton Utz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Clayton Utz</dc:creator>
  <cp:lastModifiedBy>User</cp:lastModifiedBy>
  <cp:revision>15</cp:revision>
  <cp:lastPrinted>2013-09-16T03:05:48Z</cp:lastPrinted>
  <dcterms:created xsi:type="dcterms:W3CDTF">2013-09-15T23:30:08Z</dcterms:created>
  <dcterms:modified xsi:type="dcterms:W3CDTF">2013-10-08T07:35:57Z</dcterms:modified>
</cp:coreProperties>
</file>