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  <p:sldMasterId id="2147483648" r:id="rId2"/>
    <p:sldMasterId id="2147483709" r:id="rId3"/>
  </p:sldMasterIdLst>
  <p:notesMasterIdLst>
    <p:notesMasterId r:id="rId17"/>
  </p:notesMasterIdLst>
  <p:handoutMasterIdLst>
    <p:handoutMasterId r:id="rId18"/>
  </p:handoutMasterIdLst>
  <p:sldIdLst>
    <p:sldId id="256" r:id="rId4"/>
    <p:sldId id="262" r:id="rId5"/>
    <p:sldId id="272" r:id="rId6"/>
    <p:sldId id="263" r:id="rId7"/>
    <p:sldId id="265" r:id="rId8"/>
    <p:sldId id="266" r:id="rId9"/>
    <p:sldId id="269" r:id="rId10"/>
    <p:sldId id="270" r:id="rId11"/>
    <p:sldId id="268" r:id="rId12"/>
    <p:sldId id="271" r:id="rId13"/>
    <p:sldId id="274" r:id="rId14"/>
    <p:sldId id="267" r:id="rId15"/>
    <p:sldId id="273" r:id="rId16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666666"/>
    <a:srgbClr val="B01C2E"/>
    <a:srgbClr val="B01C1A"/>
    <a:srgbClr val="C0C0C0"/>
    <a:srgbClr val="4D4D4D"/>
    <a:srgbClr val="000000"/>
    <a:srgbClr val="808080"/>
    <a:srgbClr val="990000"/>
    <a:srgbClr val="9999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96207" autoAdjust="0"/>
  </p:normalViewPr>
  <p:slideViewPr>
    <p:cSldViewPr>
      <p:cViewPr>
        <p:scale>
          <a:sx n="70" d="100"/>
          <a:sy n="70" d="100"/>
        </p:scale>
        <p:origin x="-798" y="-6"/>
      </p:cViewPr>
      <p:guideLst>
        <p:guide orient="horz" pos="2160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610" y="-102"/>
      </p:cViewPr>
      <p:guideLst>
        <p:guide orient="horz" pos="2924"/>
        <p:guide pos="220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4FF4A506-D7FD-4B4E-9662-30BFD480045F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E6A5136A-AFBC-474D-9802-5E3B087CBA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D22DD6DC-1067-400C-8101-4DCD7E56D660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711ACD76-FBD0-4E82-B683-A42D303657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1ACD76-FBD0-4E82-B683-A42D303657F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Front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5" descr="C:\Documents and Settings\vvergara\Desktop\CG_S_425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6629400" y="2651760"/>
            <a:ext cx="2327275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7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77838" y="5343525"/>
            <a:ext cx="6121400" cy="85248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ct val="25000"/>
              </a:spcBef>
              <a:buFont typeface="Wingdings 2" pitchFamily="18" charset="2"/>
              <a:buNone/>
              <a:defRPr sz="14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Rectangle 76"/>
          <p:cNvSpPr>
            <a:spLocks noGrp="1" noChangeArrowheads="1"/>
          </p:cNvSpPr>
          <p:nvPr>
            <p:ph type="ctrTitle" sz="quarter"/>
          </p:nvPr>
        </p:nvSpPr>
        <p:spPr>
          <a:xfrm>
            <a:off x="477838" y="4141788"/>
            <a:ext cx="6121400" cy="1143000"/>
          </a:xfrm>
          <a:prstGeom prst="rect">
            <a:avLst/>
          </a:prstGeom>
        </p:spPr>
        <p:txBody>
          <a:bodyPr anchor="t"/>
          <a:lstStyle>
            <a:lvl1pPr algn="l">
              <a:defRPr lang="en-US" sz="2200" b="1" cap="none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71"/>
          <p:cNvSpPr txBox="1">
            <a:spLocks noChangeArrowheads="1"/>
          </p:cNvSpPr>
          <p:nvPr userDrawn="1"/>
        </p:nvSpPr>
        <p:spPr bwMode="white">
          <a:xfrm>
            <a:off x="491861" y="6248400"/>
            <a:ext cx="8194939" cy="39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© 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2012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Cleary Gottlieb Steen &amp; Hamilton LLP. All rights reserved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 kern="1200" baseline="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rPr>
              <a:t>Throughout this presentation, “Cleary Gottlieb” and the “firm” refer to Cleary Gottlieb Steen &amp; Hamilton LLP and its affiliated entities in certain jurisdictions, and the term “offices” includes offices of those affiliated entities.</a:t>
            </a:r>
            <a:endParaRPr lang="en-US" sz="800" dirty="0">
              <a:solidFill>
                <a:schemeClr val="bg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6" name="Rectangle 97"/>
          <p:cNvSpPr>
            <a:spLocks noChangeArrowheads="1"/>
          </p:cNvSpPr>
          <p:nvPr userDrawn="1"/>
        </p:nvSpPr>
        <p:spPr bwMode="gray">
          <a:xfrm>
            <a:off x="0" y="0"/>
            <a:ext cx="9144000" cy="228600"/>
          </a:xfrm>
          <a:prstGeom prst="rect">
            <a:avLst/>
          </a:prstGeom>
          <a:gradFill>
            <a:gsLst>
              <a:gs pos="23000">
                <a:schemeClr val="tx2">
                  <a:alpha val="74000"/>
                </a:schemeClr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+mn-ea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Left / On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7" hasCustomPrompt="1"/>
          </p:nvPr>
        </p:nvSpPr>
        <p:spPr>
          <a:xfrm>
            <a:off x="4648200" y="1417320"/>
            <a:ext cx="4114800" cy="48006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 2" pitchFamily="18" charset="2"/>
              <a:buChar char=""/>
              <a:defRPr sz="1200"/>
            </a:lvl1pPr>
            <a:lvl2pPr marL="457200" indent="-228600">
              <a:buClr>
                <a:schemeClr val="accent1"/>
              </a:buClr>
              <a:buFont typeface="Arial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685800">
              <a:buClr>
                <a:schemeClr val="accent1"/>
              </a:buClr>
              <a:buFont typeface="Arial" pitchFamily="34" charset="0"/>
              <a:buChar char="–"/>
              <a:defRPr sz="1200"/>
            </a:lvl3pPr>
            <a:lvl4pPr marL="914400">
              <a:buClr>
                <a:schemeClr val="accent1"/>
              </a:buClr>
              <a:defRPr sz="1200"/>
            </a:lvl4pPr>
            <a:lvl5pPr marL="1143000">
              <a:buClr>
                <a:schemeClr val="accent1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marL="457200" lvl="1" indent="-228600" algn="l" defTabSz="914400" rtl="0" eaLnBrk="1" latinLnBrk="0" hangingPunct="1">
              <a:spcBef>
                <a:spcPct val="20000"/>
              </a:spcBef>
              <a:buClr>
                <a:srgbClr val="B01C2E"/>
              </a:buClr>
              <a:buSzPct val="125000"/>
              <a:buFont typeface="Arial" pitchFamily="34" charset="0"/>
              <a:buChar char="•"/>
            </a:pPr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8" hasCustomPrompt="1"/>
          </p:nvPr>
        </p:nvSpPr>
        <p:spPr>
          <a:xfrm>
            <a:off x="381000" y="1417320"/>
            <a:ext cx="4114800" cy="22860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 2" pitchFamily="18" charset="2"/>
              <a:buChar char=""/>
              <a:defRPr sz="1200"/>
            </a:lvl1pPr>
            <a:lvl2pPr marL="457200" indent="-228600">
              <a:buClr>
                <a:schemeClr val="accent1"/>
              </a:buClr>
              <a:buFont typeface="Arial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685800">
              <a:buClr>
                <a:schemeClr val="accent1"/>
              </a:buClr>
              <a:buFont typeface="Arial" pitchFamily="34" charset="0"/>
              <a:buChar char="–"/>
              <a:defRPr sz="1200"/>
            </a:lvl3pPr>
            <a:lvl4pPr marL="914400">
              <a:buClr>
                <a:schemeClr val="accent1"/>
              </a:buClr>
              <a:buFont typeface="Arial" pitchFamily="34" charset="0"/>
              <a:buChar char="–"/>
              <a:defRPr sz="1200"/>
            </a:lvl4pPr>
            <a:lvl5pPr marL="1143000">
              <a:buClr>
                <a:schemeClr val="accent1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marL="457200" lvl="1" indent="-228600" algn="l" defTabSz="914400" rtl="0" eaLnBrk="1" latinLnBrk="0" hangingPunct="1">
              <a:spcBef>
                <a:spcPct val="20000"/>
              </a:spcBef>
              <a:buClr>
                <a:srgbClr val="B01C2E"/>
              </a:buClr>
              <a:buSzPct val="125000"/>
              <a:buFont typeface="Arial" pitchFamily="34" charset="0"/>
              <a:buChar char="•"/>
            </a:pPr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12"/>
          <p:cNvSpPr>
            <a:spLocks noGrp="1"/>
          </p:cNvSpPr>
          <p:nvPr>
            <p:ph sz="quarter" idx="19" hasCustomPrompt="1"/>
          </p:nvPr>
        </p:nvSpPr>
        <p:spPr>
          <a:xfrm>
            <a:off x="381000" y="3931920"/>
            <a:ext cx="4114800" cy="22860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 2" pitchFamily="18" charset="2"/>
              <a:buChar char=""/>
              <a:defRPr sz="1200"/>
            </a:lvl1pPr>
            <a:lvl2pPr marL="457200" indent="-228600">
              <a:buClr>
                <a:schemeClr val="accent1"/>
              </a:buClr>
              <a:buFont typeface="Arial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685800">
              <a:buClr>
                <a:schemeClr val="accent1"/>
              </a:buClr>
              <a:buFont typeface="Arial" pitchFamily="34" charset="0"/>
              <a:buChar char="–"/>
              <a:defRPr sz="1200"/>
            </a:lvl3pPr>
            <a:lvl4pPr marL="914400">
              <a:buClr>
                <a:schemeClr val="accent1"/>
              </a:buClr>
              <a:buFont typeface="Arial" pitchFamily="34" charset="0"/>
              <a:buChar char="–"/>
              <a:defRPr sz="1200"/>
            </a:lvl4pPr>
            <a:lvl5pPr marL="1143000">
              <a:buClr>
                <a:schemeClr val="accent1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marL="457200" lvl="1" indent="-228600" algn="l" defTabSz="914400" rtl="0" eaLnBrk="1" latinLnBrk="0" hangingPunct="1">
              <a:spcBef>
                <a:spcPct val="20000"/>
              </a:spcBef>
              <a:buClr>
                <a:srgbClr val="B01C2E"/>
              </a:buClr>
              <a:buSzPct val="125000"/>
              <a:buFont typeface="Arial" pitchFamily="34" charset="0"/>
              <a:buChar char="•"/>
            </a:pPr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914400"/>
            <a:ext cx="91440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by Side w/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379412" y="1371600"/>
            <a:ext cx="4040188" cy="380392"/>
          </a:xfrm>
          <a:prstGeom prst="rect">
            <a:avLst/>
          </a:prstGeom>
          <a:solidFill>
            <a:schemeClr val="accent1"/>
          </a:solidFill>
          <a:ln cmpd="sng">
            <a:solidFill>
              <a:srgbClr val="B01C2E"/>
            </a:solidFill>
            <a:prstDash val="solid"/>
          </a:ln>
        </p:spPr>
        <p:txBody>
          <a:bodyPr lIns="91440" rIns="91440" anchor="ctr"/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en-US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type="body" idx="19"/>
          </p:nvPr>
        </p:nvSpPr>
        <p:spPr>
          <a:xfrm>
            <a:off x="4724400" y="1371600"/>
            <a:ext cx="4040188" cy="380392"/>
          </a:xfrm>
          <a:prstGeom prst="rect">
            <a:avLst/>
          </a:prstGeom>
          <a:solidFill>
            <a:schemeClr val="accent1"/>
          </a:solidFill>
          <a:ln cmpd="sng">
            <a:solidFill>
              <a:srgbClr val="B01C2E"/>
            </a:solidFill>
            <a:prstDash val="solid"/>
          </a:ln>
        </p:spPr>
        <p:txBody>
          <a:bodyPr lIns="91440" rIns="91440" anchor="ctr"/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0" hasCustomPrompt="1"/>
          </p:nvPr>
        </p:nvSpPr>
        <p:spPr>
          <a:xfrm>
            <a:off x="379412" y="1807534"/>
            <a:ext cx="4041648" cy="4343400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/>
          <a:lstStyle>
            <a:lvl1pPr marL="228600" indent="-228600">
              <a:spcBef>
                <a:spcPts val="24"/>
              </a:spcBef>
              <a:buClr>
                <a:schemeClr val="accent1"/>
              </a:buClr>
              <a:buFont typeface="Wingdings 2" pitchFamily="18" charset="2"/>
              <a:buChar char=""/>
              <a:defRPr sz="1200"/>
            </a:lvl1pPr>
            <a:lvl2pPr marL="457200" indent="-228600">
              <a:buClr>
                <a:schemeClr val="accent1"/>
              </a:buClr>
              <a:buFont typeface="Arial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685800">
              <a:buClr>
                <a:schemeClr val="accent1"/>
              </a:buClr>
              <a:buFont typeface="Arial" pitchFamily="34" charset="0"/>
              <a:buChar char="–"/>
              <a:defRPr sz="1200"/>
            </a:lvl3pPr>
            <a:lvl4pPr marL="914400">
              <a:buClr>
                <a:schemeClr val="accent1"/>
              </a:buClr>
              <a:buFont typeface="Arial" pitchFamily="34" charset="0"/>
              <a:buChar char="–"/>
              <a:defRPr sz="1200"/>
            </a:lvl4pPr>
            <a:lvl5pPr marL="1143000">
              <a:buClr>
                <a:schemeClr val="accent1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marL="457200" lvl="1" indent="-228600" algn="l" defTabSz="914400" rtl="0" eaLnBrk="1" latinLnBrk="0" hangingPunct="1">
              <a:spcBef>
                <a:spcPct val="20000"/>
              </a:spcBef>
              <a:buClr>
                <a:srgbClr val="B01C2E"/>
              </a:buClr>
              <a:buSzPct val="125000"/>
              <a:buFont typeface="Arial" pitchFamily="34" charset="0"/>
              <a:buChar char="•"/>
            </a:pPr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21" hasCustomPrompt="1"/>
          </p:nvPr>
        </p:nvSpPr>
        <p:spPr>
          <a:xfrm>
            <a:off x="4724400" y="1807534"/>
            <a:ext cx="4041648" cy="4343400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/>
          <a:lstStyle>
            <a:lvl1pPr marL="228600" indent="-228600">
              <a:buClr>
                <a:schemeClr val="accent1"/>
              </a:buClr>
              <a:buFont typeface="Wingdings 2" pitchFamily="18" charset="2"/>
              <a:buChar char=""/>
              <a:defRPr sz="1200"/>
            </a:lvl1pPr>
            <a:lvl2pPr marL="457200" indent="-228600">
              <a:buClr>
                <a:schemeClr val="accent1"/>
              </a:buClr>
              <a:buFont typeface="Arial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685800">
              <a:buClr>
                <a:schemeClr val="accent1"/>
              </a:buClr>
              <a:buFont typeface="Arial" pitchFamily="34" charset="0"/>
              <a:buChar char="–"/>
              <a:defRPr sz="1200"/>
            </a:lvl3pPr>
            <a:lvl4pPr marL="914400">
              <a:buClr>
                <a:schemeClr val="accent1"/>
              </a:buClr>
              <a:buFont typeface="Arial" pitchFamily="34" charset="0"/>
              <a:buChar char="–"/>
              <a:defRPr sz="1200"/>
            </a:lvl4pPr>
            <a:lvl5pPr marL="1143000">
              <a:buClr>
                <a:schemeClr val="accent1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Second level</a:t>
            </a:r>
          </a:p>
          <a:p>
            <a:pPr marL="457200" lvl="1" indent="-228600" algn="l" defTabSz="914400" rtl="0" eaLnBrk="1" latinLnBrk="0" hangingPunct="1">
              <a:spcBef>
                <a:spcPct val="20000"/>
              </a:spcBef>
              <a:buClr>
                <a:srgbClr val="B01C2E"/>
              </a:buClr>
              <a:buSzPct val="125000"/>
              <a:buFont typeface="Arial" pitchFamily="34" charset="0"/>
              <a:buChar char="•"/>
            </a:pPr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by Side Arrow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Arrow 10"/>
          <p:cNvSpPr/>
          <p:nvPr userDrawn="1"/>
        </p:nvSpPr>
        <p:spPr bwMode="auto">
          <a:xfrm>
            <a:off x="4038600" y="3046413"/>
            <a:ext cx="990600" cy="1009650"/>
          </a:xfrm>
          <a:prstGeom prst="rightArrow">
            <a:avLst>
              <a:gd name="adj1" fmla="val 50000"/>
              <a:gd name="adj2" fmla="val 62230"/>
            </a:avLst>
          </a:prstGeom>
          <a:gradFill flip="none" rotWithShape="1">
            <a:gsLst>
              <a:gs pos="100000">
                <a:schemeClr val="bg1">
                  <a:lumMod val="65000"/>
                </a:schemeClr>
              </a:gs>
              <a:gs pos="0">
                <a:schemeClr val="bg1">
                  <a:lumMod val="85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ea typeface="+mn-ea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379412" y="1371600"/>
            <a:ext cx="3657600" cy="380392"/>
          </a:xfrm>
          <a:prstGeom prst="rect">
            <a:avLst/>
          </a:prstGeom>
          <a:solidFill>
            <a:schemeClr val="accent1"/>
          </a:solidFill>
          <a:ln cmpd="sng">
            <a:solidFill>
              <a:srgbClr val="B01C2E"/>
            </a:solidFill>
            <a:prstDash val="solid"/>
          </a:ln>
        </p:spPr>
        <p:txBody>
          <a:bodyPr lIns="91440" rIns="91440" anchor="ctr"/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en-US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type="body" idx="19"/>
          </p:nvPr>
        </p:nvSpPr>
        <p:spPr>
          <a:xfrm>
            <a:off x="5029200" y="1371600"/>
            <a:ext cx="3657600" cy="380392"/>
          </a:xfrm>
          <a:prstGeom prst="rect">
            <a:avLst/>
          </a:prstGeom>
          <a:solidFill>
            <a:schemeClr val="accent1"/>
          </a:solidFill>
          <a:ln cmpd="sng">
            <a:solidFill>
              <a:srgbClr val="B01C2E"/>
            </a:solidFill>
            <a:prstDash val="solid"/>
          </a:ln>
        </p:spPr>
        <p:txBody>
          <a:bodyPr lIns="91440" rIns="9144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dirty="0" smtClean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20" hasCustomPrompt="1"/>
          </p:nvPr>
        </p:nvSpPr>
        <p:spPr>
          <a:xfrm>
            <a:off x="379412" y="1807534"/>
            <a:ext cx="3657600" cy="4343400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/>
          <a:lstStyle>
            <a:lvl1pPr marL="228600" indent="-228600">
              <a:spcBef>
                <a:spcPts val="24"/>
              </a:spcBef>
              <a:buClr>
                <a:schemeClr val="accent1"/>
              </a:buClr>
              <a:buFont typeface="Wingdings 2" pitchFamily="18" charset="2"/>
              <a:buChar char=""/>
              <a:defRPr sz="1200"/>
            </a:lvl1pPr>
            <a:lvl2pPr marL="457200" indent="-228600">
              <a:buClr>
                <a:schemeClr val="accent1"/>
              </a:buClr>
              <a:buFont typeface="Arial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685800">
              <a:buClr>
                <a:schemeClr val="accent1"/>
              </a:buClr>
              <a:buFont typeface="Arial" pitchFamily="34" charset="0"/>
              <a:buChar char="–"/>
              <a:defRPr sz="1200"/>
            </a:lvl3pPr>
            <a:lvl4pPr marL="914400">
              <a:buClr>
                <a:schemeClr val="accent1"/>
              </a:buClr>
              <a:buFont typeface="Arial" pitchFamily="34" charset="0"/>
              <a:buChar char="–"/>
              <a:defRPr sz="1200"/>
            </a:lvl4pPr>
            <a:lvl5pPr marL="1143000">
              <a:buClr>
                <a:schemeClr val="accent1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marL="457200" lvl="1" indent="-228600" algn="l" defTabSz="914400" rtl="0" eaLnBrk="1" latinLnBrk="0" hangingPunct="1">
              <a:spcBef>
                <a:spcPct val="20000"/>
              </a:spcBef>
              <a:buClr>
                <a:srgbClr val="B01C2E"/>
              </a:buClr>
              <a:buSzPct val="125000"/>
              <a:buFont typeface="Arial" pitchFamily="34" charset="0"/>
              <a:buChar char="•"/>
            </a:pPr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3" name="Content Placeholder 10"/>
          <p:cNvSpPr>
            <a:spLocks noGrp="1"/>
          </p:cNvSpPr>
          <p:nvPr>
            <p:ph sz="quarter" idx="21" hasCustomPrompt="1"/>
          </p:nvPr>
        </p:nvSpPr>
        <p:spPr>
          <a:xfrm>
            <a:off x="5029200" y="1828800"/>
            <a:ext cx="3657600" cy="4343400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/>
          <a:lstStyle>
            <a:lvl1pPr marL="228600" indent="-228600">
              <a:spcBef>
                <a:spcPts val="24"/>
              </a:spcBef>
              <a:buClr>
                <a:schemeClr val="accent1"/>
              </a:buClr>
              <a:buFont typeface="Wingdings 2" pitchFamily="18" charset="2"/>
              <a:buChar char=""/>
              <a:defRPr sz="1200"/>
            </a:lvl1pPr>
            <a:lvl2pPr marL="457200" indent="-228600">
              <a:buClr>
                <a:schemeClr val="accent1"/>
              </a:buClr>
              <a:buFont typeface="Arial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685800">
              <a:buClr>
                <a:schemeClr val="accent1"/>
              </a:buClr>
              <a:buFont typeface="Arial" pitchFamily="34" charset="0"/>
              <a:buChar char="–"/>
              <a:defRPr sz="1200"/>
            </a:lvl3pPr>
            <a:lvl4pPr marL="914400">
              <a:buClr>
                <a:schemeClr val="accent1"/>
              </a:buClr>
              <a:buFont typeface="Arial" pitchFamily="34" charset="0"/>
              <a:buChar char="–"/>
              <a:defRPr sz="1200"/>
            </a:lvl4pPr>
            <a:lvl5pPr marL="1143000">
              <a:buClr>
                <a:schemeClr val="accent1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marL="457200" lvl="1" indent="-228600" algn="l" defTabSz="914400" rtl="0" eaLnBrk="1" latinLnBrk="0" hangingPunct="1">
              <a:spcBef>
                <a:spcPct val="20000"/>
              </a:spcBef>
              <a:buClr>
                <a:srgbClr val="B01C2E"/>
              </a:buClr>
              <a:buSzPct val="125000"/>
              <a:buFont typeface="Arial" pitchFamily="34" charset="0"/>
              <a:buChar char="•"/>
            </a:pPr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by Side Double 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ight Arrow 11"/>
          <p:cNvSpPr/>
          <p:nvPr userDrawn="1"/>
        </p:nvSpPr>
        <p:spPr bwMode="auto">
          <a:xfrm>
            <a:off x="4019344" y="2692959"/>
            <a:ext cx="994787" cy="1022294"/>
          </a:xfrm>
          <a:prstGeom prst="rightArrow">
            <a:avLst>
              <a:gd name="adj1" fmla="val 50000"/>
              <a:gd name="adj2" fmla="val 62230"/>
            </a:avLst>
          </a:prstGeom>
          <a:gradFill flip="none" rotWithShape="1">
            <a:gsLst>
              <a:gs pos="100000">
                <a:schemeClr val="bg1">
                  <a:lumMod val="65000"/>
                </a:schemeClr>
              </a:gs>
              <a:gs pos="0">
                <a:schemeClr val="bg1">
                  <a:lumMod val="85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prstMaterial="dkEdge"/>
        </p:spPr>
        <p:txBody>
          <a:bodyPr/>
          <a:lstStyle/>
          <a:p>
            <a:pPr eaLnBrk="0" hangingPunct="0">
              <a:defRPr/>
            </a:pPr>
            <a:endParaRPr lang="en-US">
              <a:ea typeface="+mn-ea"/>
            </a:endParaRPr>
          </a:p>
        </p:txBody>
      </p:sp>
      <p:sp>
        <p:nvSpPr>
          <p:cNvPr id="13" name="Right Arrow 12"/>
          <p:cNvSpPr/>
          <p:nvPr userDrawn="1"/>
        </p:nvSpPr>
        <p:spPr bwMode="auto">
          <a:xfrm rot="10800000">
            <a:off x="4070503" y="3778177"/>
            <a:ext cx="1014887" cy="1022289"/>
          </a:xfrm>
          <a:prstGeom prst="rightArrow">
            <a:avLst>
              <a:gd name="adj1" fmla="val 50000"/>
              <a:gd name="adj2" fmla="val 62230"/>
            </a:avLst>
          </a:prstGeom>
          <a:gradFill flip="none" rotWithShape="1">
            <a:gsLst>
              <a:gs pos="100000">
                <a:schemeClr val="bg1">
                  <a:lumMod val="65000"/>
                </a:schemeClr>
              </a:gs>
              <a:gs pos="0">
                <a:schemeClr val="bg1">
                  <a:lumMod val="85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prstMaterial="dkEdge"/>
        </p:spPr>
        <p:txBody>
          <a:bodyPr/>
          <a:lstStyle/>
          <a:p>
            <a:pPr eaLnBrk="0" hangingPunct="0">
              <a:defRPr/>
            </a:pPr>
            <a:endParaRPr lang="en-US">
              <a:ea typeface="+mn-ea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379412" y="1371600"/>
            <a:ext cx="3657600" cy="380392"/>
          </a:xfrm>
          <a:prstGeom prst="rect">
            <a:avLst/>
          </a:prstGeom>
          <a:solidFill>
            <a:schemeClr val="accent1"/>
          </a:solidFill>
          <a:ln cmpd="sng">
            <a:solidFill>
              <a:srgbClr val="B01C2E"/>
            </a:solidFill>
            <a:prstDash val="solid"/>
          </a:ln>
        </p:spPr>
        <p:txBody>
          <a:bodyPr lIns="91440" rIns="91440" anchor="ctr"/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en-US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type="body" idx="19"/>
          </p:nvPr>
        </p:nvSpPr>
        <p:spPr>
          <a:xfrm>
            <a:off x="5029200" y="1371600"/>
            <a:ext cx="3657600" cy="380392"/>
          </a:xfrm>
          <a:prstGeom prst="rect">
            <a:avLst/>
          </a:prstGeom>
          <a:solidFill>
            <a:schemeClr val="accent1"/>
          </a:solidFill>
          <a:ln cmpd="sng">
            <a:solidFill>
              <a:srgbClr val="B01C2E"/>
            </a:solidFill>
            <a:prstDash val="solid"/>
          </a:ln>
        </p:spPr>
        <p:txBody>
          <a:bodyPr lIns="91440" rIns="91440" anchor="ctr"/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0" hasCustomPrompt="1"/>
          </p:nvPr>
        </p:nvSpPr>
        <p:spPr>
          <a:xfrm>
            <a:off x="379412" y="1807534"/>
            <a:ext cx="3657600" cy="4343400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/>
          <a:lstStyle>
            <a:lvl1pPr marL="228600" indent="-228600">
              <a:spcBef>
                <a:spcPts val="24"/>
              </a:spcBef>
              <a:buClr>
                <a:schemeClr val="accent1"/>
              </a:buClr>
              <a:buFont typeface="Wingdings 2" pitchFamily="18" charset="2"/>
              <a:buChar char=""/>
              <a:defRPr sz="1200"/>
            </a:lvl1pPr>
            <a:lvl2pPr marL="457200" indent="-228600">
              <a:buClr>
                <a:schemeClr val="accent1"/>
              </a:buClr>
              <a:buFont typeface="Arial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>
              <a:buClr>
                <a:schemeClr val="accent1"/>
              </a:buClr>
              <a:buFont typeface="Arial" pitchFamily="34" charset="0"/>
              <a:buChar char="–"/>
              <a:defRPr sz="1200"/>
            </a:lvl3pPr>
            <a:lvl4pPr marL="914400">
              <a:buClr>
                <a:schemeClr val="accent1"/>
              </a:buClr>
              <a:buFont typeface="Arial" pitchFamily="34" charset="0"/>
              <a:buChar char="–"/>
              <a:defRPr sz="1200"/>
            </a:lvl4pPr>
            <a:lvl5pPr marL="1143000">
              <a:buClr>
                <a:schemeClr val="accent1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marL="457200" lvl="1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quarter" idx="21" hasCustomPrompt="1"/>
          </p:nvPr>
        </p:nvSpPr>
        <p:spPr>
          <a:xfrm>
            <a:off x="5029200" y="1807534"/>
            <a:ext cx="3657600" cy="4343400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/>
          <a:lstStyle>
            <a:lvl1pPr marL="228600" indent="-228600">
              <a:spcBef>
                <a:spcPts val="24"/>
              </a:spcBef>
              <a:buClr>
                <a:schemeClr val="accent1"/>
              </a:buClr>
              <a:buFont typeface="Wingdings 2" pitchFamily="18" charset="2"/>
              <a:buChar char=""/>
              <a:defRPr sz="1200"/>
            </a:lvl1pPr>
            <a:lvl2pPr marL="457200" indent="-228600">
              <a:buClr>
                <a:schemeClr val="accent1"/>
              </a:buClr>
              <a:buFont typeface="Arial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>
              <a:buClr>
                <a:schemeClr val="accent1"/>
              </a:buClr>
              <a:buFont typeface="Arial" pitchFamily="34" charset="0"/>
              <a:buChar char="–"/>
              <a:defRPr sz="1200"/>
            </a:lvl3pPr>
            <a:lvl4pPr marL="914400">
              <a:buClr>
                <a:schemeClr val="accent1"/>
              </a:buClr>
              <a:buFont typeface="Arial" pitchFamily="34" charset="0"/>
              <a:buChar char="–"/>
              <a:defRPr sz="1200"/>
            </a:lvl4pPr>
            <a:lvl5pPr marL="1143000">
              <a:buClr>
                <a:schemeClr val="accent1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marL="457200" lvl="1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Top Arrow to Two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Arrow 9"/>
          <p:cNvSpPr/>
          <p:nvPr userDrawn="1"/>
        </p:nvSpPr>
        <p:spPr bwMode="auto">
          <a:xfrm rot="5400000">
            <a:off x="4244941" y="3276599"/>
            <a:ext cx="654118" cy="1022294"/>
          </a:xfrm>
          <a:prstGeom prst="rightArrow">
            <a:avLst>
              <a:gd name="adj1" fmla="val 50000"/>
              <a:gd name="adj2" fmla="val 62230"/>
            </a:avLst>
          </a:prstGeom>
          <a:gradFill flip="none" rotWithShape="1">
            <a:gsLst>
              <a:gs pos="100000">
                <a:schemeClr val="bg1">
                  <a:lumMod val="65000"/>
                </a:schemeClr>
              </a:gs>
              <a:gs pos="0">
                <a:schemeClr val="bg1">
                  <a:lumMod val="85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prstMaterial="dkEdge"/>
        </p:spPr>
        <p:txBody>
          <a:bodyPr/>
          <a:lstStyle/>
          <a:p>
            <a:pPr eaLnBrk="0" hangingPunct="0">
              <a:defRPr/>
            </a:pPr>
            <a:endParaRPr lang="en-US">
              <a:ea typeface="+mn-ea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6" hasCustomPrompt="1"/>
          </p:nvPr>
        </p:nvSpPr>
        <p:spPr>
          <a:xfrm>
            <a:off x="457200" y="4479952"/>
            <a:ext cx="3886200" cy="1645920"/>
          </a:xfrm>
          <a:prstGeom prst="rect">
            <a:avLst/>
          </a:prstGeom>
          <a:ln>
            <a:solidFill>
              <a:srgbClr val="C0C0C0"/>
            </a:solidFill>
          </a:ln>
        </p:spPr>
        <p:txBody>
          <a:bodyPr/>
          <a:lstStyle>
            <a:lvl1pPr marL="228600" indent="-228600">
              <a:buClr>
                <a:schemeClr val="accent1"/>
              </a:buClr>
              <a:buFont typeface="Wingdings 2" pitchFamily="18" charset="2"/>
              <a:buChar char=""/>
              <a:defRPr sz="1200"/>
            </a:lvl1pPr>
            <a:lvl2pPr marL="457200" indent="-228600">
              <a:buClr>
                <a:schemeClr val="accent1"/>
              </a:buClr>
              <a:buFont typeface="Arial" pitchFamily="34" charset="0"/>
              <a:buChar char="•"/>
              <a:defRPr sz="1200"/>
            </a:lvl2pPr>
            <a:lvl3pPr marL="685800">
              <a:buClr>
                <a:schemeClr val="accent1"/>
              </a:buClr>
              <a:buFont typeface="Arial" pitchFamily="34" charset="0"/>
              <a:buChar char="–"/>
              <a:defRPr sz="1200"/>
            </a:lvl3pPr>
            <a:lvl4pPr marL="914400">
              <a:buClr>
                <a:schemeClr val="accent1"/>
              </a:buClr>
              <a:buFont typeface="Arial" pitchFamily="34" charset="0"/>
              <a:buChar char="–"/>
              <a:defRPr sz="1200"/>
            </a:lvl4pPr>
            <a:lvl5pPr marL="1143000">
              <a:buClr>
                <a:schemeClr val="accent1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7" hasCustomPrompt="1"/>
          </p:nvPr>
        </p:nvSpPr>
        <p:spPr>
          <a:xfrm>
            <a:off x="4800600" y="4479952"/>
            <a:ext cx="3886200" cy="1645920"/>
          </a:xfrm>
          <a:prstGeom prst="rect">
            <a:avLst/>
          </a:prstGeom>
          <a:ln>
            <a:solidFill>
              <a:srgbClr val="C0C0C0"/>
            </a:solidFill>
          </a:ln>
        </p:spPr>
        <p:txBody>
          <a:bodyPr/>
          <a:lstStyle>
            <a:lvl1pPr marL="228600" indent="-228600">
              <a:buClr>
                <a:schemeClr val="accent1"/>
              </a:buClr>
              <a:buFont typeface="Wingdings 2" pitchFamily="18" charset="2"/>
              <a:buChar char=""/>
              <a:defRPr sz="1200"/>
            </a:lvl1pPr>
            <a:lvl2pPr marL="457200" indent="-228600">
              <a:buClr>
                <a:schemeClr val="accent1"/>
              </a:buClr>
              <a:buFont typeface="Arial" pitchFamily="34" charset="0"/>
              <a:buChar char="•"/>
              <a:defRPr sz="1200"/>
            </a:lvl2pPr>
            <a:lvl3pPr marL="685800">
              <a:buClr>
                <a:schemeClr val="accent1"/>
              </a:buClr>
              <a:buFont typeface="Arial" pitchFamily="34" charset="0"/>
              <a:buChar char="–"/>
              <a:defRPr sz="1200"/>
            </a:lvl3pPr>
            <a:lvl4pPr marL="914400">
              <a:buClr>
                <a:schemeClr val="accent1"/>
              </a:buClr>
              <a:buFont typeface="Arial" pitchFamily="34" charset="0"/>
              <a:buChar char="–"/>
              <a:defRPr sz="1200"/>
            </a:lvl4pPr>
            <a:lvl5pPr marL="1143000">
              <a:buClr>
                <a:schemeClr val="accent1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3" name="Content Placeholder 10"/>
          <p:cNvSpPr>
            <a:spLocks noGrp="1"/>
          </p:cNvSpPr>
          <p:nvPr>
            <p:ph sz="quarter" idx="18" hasCustomPrompt="1"/>
          </p:nvPr>
        </p:nvSpPr>
        <p:spPr>
          <a:xfrm>
            <a:off x="457200" y="1807534"/>
            <a:ext cx="8229600" cy="1645920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/>
          <a:lstStyle>
            <a:lvl1pPr marL="228600" indent="-228600">
              <a:buClr>
                <a:schemeClr val="accent1"/>
              </a:buClr>
              <a:buFont typeface="Wingdings 2" pitchFamily="18" charset="2"/>
              <a:buChar char=""/>
              <a:defRPr sz="1200"/>
            </a:lvl1pPr>
            <a:lvl2pPr marL="457200" indent="-228600">
              <a:buClr>
                <a:schemeClr val="accent1"/>
              </a:buClr>
              <a:buFont typeface="Arial" pitchFamily="34" charset="0"/>
              <a:buChar char="•"/>
              <a:defRPr sz="1200"/>
            </a:lvl2pPr>
            <a:lvl3pPr marL="685800">
              <a:buClr>
                <a:schemeClr val="accent1"/>
              </a:buClr>
              <a:buFont typeface="Arial" pitchFamily="34" charset="0"/>
              <a:buChar char="–"/>
              <a:defRPr sz="1200"/>
            </a:lvl3pPr>
            <a:lvl4pPr marL="914400">
              <a:buClr>
                <a:schemeClr val="accent1"/>
              </a:buClr>
              <a:buFont typeface="Arial" pitchFamily="34" charset="0"/>
              <a:buChar char="–"/>
              <a:defRPr sz="1200"/>
            </a:lvl4pPr>
            <a:lvl5pPr marL="1143000">
              <a:buClr>
                <a:schemeClr val="accent1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457200" y="1417320"/>
            <a:ext cx="8229600" cy="380392"/>
          </a:xfrm>
          <a:prstGeom prst="rect">
            <a:avLst/>
          </a:prstGeom>
          <a:solidFill>
            <a:schemeClr val="accent1"/>
          </a:solidFill>
          <a:ln w="6350" cmpd="sng">
            <a:solidFill>
              <a:srgbClr val="C0C0C0"/>
            </a:solidFill>
            <a:prstDash val="solid"/>
          </a:ln>
        </p:spPr>
        <p:txBody>
          <a:bodyPr lIns="91440" rIns="91440" anchor="ctr"/>
          <a:lstStyle>
            <a:lvl1pPr marL="0" indent="0" algn="ctr"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en-US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type="body" idx="19"/>
          </p:nvPr>
        </p:nvSpPr>
        <p:spPr>
          <a:xfrm>
            <a:off x="457200" y="4114800"/>
            <a:ext cx="3886200" cy="380392"/>
          </a:xfrm>
          <a:prstGeom prst="rect">
            <a:avLst/>
          </a:prstGeom>
          <a:solidFill>
            <a:schemeClr val="accent1"/>
          </a:solidFill>
          <a:ln w="6350" cmpd="sng">
            <a:solidFill>
              <a:srgbClr val="C0C0C0"/>
            </a:solidFill>
            <a:prstDash val="solid"/>
          </a:ln>
        </p:spPr>
        <p:txBody>
          <a:bodyPr lIns="91440" rIns="91440" anchor="ctr"/>
          <a:lstStyle>
            <a:lvl1pPr marL="0" indent="0" algn="ctr"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en-US" dirty="0" smtClean="0"/>
          </a:p>
        </p:txBody>
      </p:sp>
      <p:sp>
        <p:nvSpPr>
          <p:cNvPr id="9" name="Text Placeholder 2"/>
          <p:cNvSpPr>
            <a:spLocks noGrp="1"/>
          </p:cNvSpPr>
          <p:nvPr>
            <p:ph type="body" idx="20"/>
          </p:nvPr>
        </p:nvSpPr>
        <p:spPr>
          <a:xfrm>
            <a:off x="4800600" y="4114800"/>
            <a:ext cx="3886200" cy="380392"/>
          </a:xfrm>
          <a:prstGeom prst="rect">
            <a:avLst/>
          </a:prstGeom>
          <a:solidFill>
            <a:schemeClr val="accent1"/>
          </a:solidFill>
          <a:ln w="6350" cmpd="sng">
            <a:solidFill>
              <a:srgbClr val="C0C0C0"/>
            </a:solidFill>
            <a:prstDash val="solid"/>
          </a:ln>
        </p:spPr>
        <p:txBody>
          <a:bodyPr lIns="91440" rIns="91440" anchor="ctr"/>
          <a:lstStyle>
            <a:lvl1pPr marL="0" indent="0" algn="ctr"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en-US" dirty="0" smtClean="0"/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15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op Arrow to One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Arrow 9"/>
          <p:cNvSpPr/>
          <p:nvPr userDrawn="1"/>
        </p:nvSpPr>
        <p:spPr bwMode="auto">
          <a:xfrm rot="5400000">
            <a:off x="4244941" y="3276599"/>
            <a:ext cx="654118" cy="1022294"/>
          </a:xfrm>
          <a:prstGeom prst="rightArrow">
            <a:avLst>
              <a:gd name="adj1" fmla="val 50000"/>
              <a:gd name="adj2" fmla="val 62230"/>
            </a:avLst>
          </a:prstGeom>
          <a:gradFill flip="none" rotWithShape="1">
            <a:gsLst>
              <a:gs pos="100000">
                <a:schemeClr val="bg1">
                  <a:lumMod val="65000"/>
                </a:schemeClr>
              </a:gs>
              <a:gs pos="0">
                <a:schemeClr val="bg1">
                  <a:lumMod val="85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prstMaterial="dkEdge"/>
        </p:spPr>
        <p:txBody>
          <a:bodyPr/>
          <a:lstStyle/>
          <a:p>
            <a:pPr eaLnBrk="0" hangingPunct="0">
              <a:defRPr/>
            </a:pPr>
            <a:endParaRPr lang="en-US">
              <a:ea typeface="+mn-ea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6" hasCustomPrompt="1"/>
          </p:nvPr>
        </p:nvSpPr>
        <p:spPr>
          <a:xfrm>
            <a:off x="457200" y="1783080"/>
            <a:ext cx="3886200" cy="1645920"/>
          </a:xfrm>
          <a:prstGeom prst="rect">
            <a:avLst/>
          </a:prstGeom>
          <a:ln>
            <a:solidFill>
              <a:srgbClr val="C0C0C0"/>
            </a:solidFill>
          </a:ln>
        </p:spPr>
        <p:txBody>
          <a:bodyPr/>
          <a:lstStyle>
            <a:lvl1pPr marL="228600" indent="-228600">
              <a:buClr>
                <a:schemeClr val="accent1"/>
              </a:buClr>
              <a:buFont typeface="Wingdings 2" pitchFamily="18" charset="2"/>
              <a:buChar char=""/>
              <a:defRPr sz="1200"/>
            </a:lvl1pPr>
            <a:lvl2pPr marL="457200" indent="-228600">
              <a:buClr>
                <a:schemeClr val="accent1"/>
              </a:buClr>
              <a:buFont typeface="Arial" pitchFamily="34" charset="0"/>
              <a:buChar char="•"/>
              <a:defRPr sz="1200"/>
            </a:lvl2pPr>
            <a:lvl3pPr marL="685800">
              <a:buClr>
                <a:schemeClr val="accent1"/>
              </a:buClr>
              <a:buFont typeface="Arial" pitchFamily="34" charset="0"/>
              <a:buChar char="–"/>
              <a:defRPr sz="1200"/>
            </a:lvl3pPr>
            <a:lvl4pPr marL="914400">
              <a:buClr>
                <a:schemeClr val="accent1"/>
              </a:buClr>
              <a:buFont typeface="Arial" pitchFamily="34" charset="0"/>
              <a:buChar char="–"/>
              <a:defRPr sz="1200"/>
            </a:lvl4pPr>
            <a:lvl5pPr marL="1143000">
              <a:buClr>
                <a:schemeClr val="accent1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7" hasCustomPrompt="1"/>
          </p:nvPr>
        </p:nvSpPr>
        <p:spPr>
          <a:xfrm>
            <a:off x="4800600" y="1783080"/>
            <a:ext cx="3886200" cy="1645920"/>
          </a:xfrm>
          <a:prstGeom prst="rect">
            <a:avLst/>
          </a:prstGeom>
          <a:ln>
            <a:solidFill>
              <a:srgbClr val="C0C0C0"/>
            </a:solidFill>
          </a:ln>
        </p:spPr>
        <p:txBody>
          <a:bodyPr/>
          <a:lstStyle>
            <a:lvl1pPr marL="228600" indent="-228600">
              <a:buClr>
                <a:schemeClr val="accent1"/>
              </a:buClr>
              <a:buFont typeface="Wingdings 2" pitchFamily="18" charset="2"/>
              <a:buChar char=""/>
              <a:defRPr sz="1200"/>
            </a:lvl1pPr>
            <a:lvl2pPr marL="457200" indent="-228600">
              <a:buClr>
                <a:schemeClr val="accent1"/>
              </a:buClr>
              <a:buFont typeface="Arial" pitchFamily="34" charset="0"/>
              <a:buChar char="•"/>
              <a:defRPr sz="1200"/>
            </a:lvl2pPr>
            <a:lvl3pPr marL="685800">
              <a:buClr>
                <a:schemeClr val="accent1"/>
              </a:buClr>
              <a:buFont typeface="Arial" pitchFamily="34" charset="0"/>
              <a:buChar char="–"/>
              <a:defRPr sz="1200"/>
            </a:lvl3pPr>
            <a:lvl4pPr marL="914400">
              <a:buClr>
                <a:schemeClr val="accent1"/>
              </a:buClr>
              <a:buFont typeface="Arial" pitchFamily="34" charset="0"/>
              <a:buChar char="–"/>
              <a:defRPr sz="1200"/>
            </a:lvl4pPr>
            <a:lvl5pPr marL="1143000">
              <a:buClr>
                <a:schemeClr val="accent1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3" name="Content Placeholder 10"/>
          <p:cNvSpPr>
            <a:spLocks noGrp="1"/>
          </p:cNvSpPr>
          <p:nvPr>
            <p:ph sz="quarter" idx="18" hasCustomPrompt="1"/>
          </p:nvPr>
        </p:nvSpPr>
        <p:spPr>
          <a:xfrm>
            <a:off x="457200" y="4505014"/>
            <a:ext cx="8229600" cy="1645920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/>
          <a:lstStyle>
            <a:lvl1pPr marL="228600" indent="-228600">
              <a:buClr>
                <a:schemeClr val="accent1"/>
              </a:buClr>
              <a:buFont typeface="Wingdings 2" pitchFamily="18" charset="2"/>
              <a:buChar char=""/>
              <a:defRPr sz="1200"/>
            </a:lvl1pPr>
            <a:lvl2pPr marL="457200" indent="-228600">
              <a:buClr>
                <a:schemeClr val="accent1"/>
              </a:buClr>
              <a:buFont typeface="Arial" pitchFamily="34" charset="0"/>
              <a:buChar char="•"/>
              <a:defRPr sz="1200"/>
            </a:lvl2pPr>
            <a:lvl3pPr marL="685800">
              <a:buClr>
                <a:schemeClr val="accent1"/>
              </a:buClr>
              <a:buFont typeface="Arial" pitchFamily="34" charset="0"/>
              <a:buChar char="–"/>
              <a:defRPr sz="1200"/>
            </a:lvl3pPr>
            <a:lvl4pPr marL="914400">
              <a:buClr>
                <a:schemeClr val="accent1"/>
              </a:buClr>
              <a:buFont typeface="Arial" pitchFamily="34" charset="0"/>
              <a:buChar char="–"/>
              <a:defRPr sz="1200"/>
            </a:lvl4pPr>
            <a:lvl5pPr marL="1143000">
              <a:buClr>
                <a:schemeClr val="accent1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457200" y="4114800"/>
            <a:ext cx="8229600" cy="380392"/>
          </a:xfrm>
          <a:prstGeom prst="rect">
            <a:avLst/>
          </a:prstGeom>
          <a:solidFill>
            <a:schemeClr val="accent1"/>
          </a:solidFill>
          <a:ln w="6350" cmpd="sng">
            <a:solidFill>
              <a:srgbClr val="C0C0C0"/>
            </a:solidFill>
            <a:prstDash val="solid"/>
          </a:ln>
        </p:spPr>
        <p:txBody>
          <a:bodyPr lIns="91440" rIns="91440" anchor="ctr"/>
          <a:lstStyle>
            <a:lvl1pPr marL="0" indent="0" algn="ctr"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en-US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type="body" idx="19"/>
          </p:nvPr>
        </p:nvSpPr>
        <p:spPr>
          <a:xfrm>
            <a:off x="457200" y="1417928"/>
            <a:ext cx="3886200" cy="380392"/>
          </a:xfrm>
          <a:prstGeom prst="rect">
            <a:avLst/>
          </a:prstGeom>
          <a:solidFill>
            <a:schemeClr val="accent1"/>
          </a:solidFill>
          <a:ln w="6350" cmpd="sng">
            <a:solidFill>
              <a:srgbClr val="C0C0C0"/>
            </a:solidFill>
            <a:prstDash val="solid"/>
          </a:ln>
        </p:spPr>
        <p:txBody>
          <a:bodyPr lIns="91440" rIns="91440" anchor="ctr"/>
          <a:lstStyle>
            <a:lvl1pPr marL="0" indent="0" algn="ctr"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en-US" dirty="0" smtClean="0"/>
          </a:p>
        </p:txBody>
      </p:sp>
      <p:sp>
        <p:nvSpPr>
          <p:cNvPr id="9" name="Text Placeholder 2"/>
          <p:cNvSpPr>
            <a:spLocks noGrp="1"/>
          </p:cNvSpPr>
          <p:nvPr>
            <p:ph type="body" idx="20"/>
          </p:nvPr>
        </p:nvSpPr>
        <p:spPr>
          <a:xfrm>
            <a:off x="4800600" y="1417928"/>
            <a:ext cx="3886200" cy="380392"/>
          </a:xfrm>
          <a:prstGeom prst="rect">
            <a:avLst/>
          </a:prstGeom>
          <a:solidFill>
            <a:schemeClr val="accent1"/>
          </a:solidFill>
          <a:ln w="6350" cmpd="sng">
            <a:solidFill>
              <a:srgbClr val="C0C0C0"/>
            </a:solidFill>
            <a:prstDash val="solid"/>
          </a:ln>
        </p:spPr>
        <p:txBody>
          <a:bodyPr lIns="91440" rIns="91440" anchor="ctr"/>
          <a:lstStyle>
            <a:lvl1pPr marL="0" indent="0" algn="ctr"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en-US" dirty="0" smtClean="0"/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15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locks - Six Palet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5"/>
          <p:cNvSpPr>
            <a:spLocks noGrp="1"/>
          </p:cNvSpPr>
          <p:nvPr>
            <p:ph type="body" sz="quarter" idx="30"/>
          </p:nvPr>
        </p:nvSpPr>
        <p:spPr>
          <a:xfrm>
            <a:off x="4643438" y="4627745"/>
            <a:ext cx="3886200" cy="274320"/>
          </a:xfrm>
          <a:prstGeom prst="rect">
            <a:avLst/>
          </a:prstGeom>
          <a:solidFill>
            <a:srgbClr val="B01C2E"/>
          </a:solidFill>
          <a:ln>
            <a:solidFill>
              <a:srgbClr val="B01C2E"/>
            </a:solidFill>
          </a:ln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None/>
              <a:tabLst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endParaRPr lang="en-US" dirty="0" smtClean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7"/>
          </p:nvPr>
        </p:nvSpPr>
        <p:spPr>
          <a:xfrm>
            <a:off x="376238" y="4627745"/>
            <a:ext cx="3886200" cy="274320"/>
          </a:xfrm>
          <a:prstGeom prst="rect">
            <a:avLst/>
          </a:prstGeom>
          <a:solidFill>
            <a:srgbClr val="B01C2E"/>
          </a:solidFill>
          <a:ln>
            <a:solidFill>
              <a:srgbClr val="B01C2E"/>
            </a:solidFill>
          </a:ln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None/>
              <a:tabLst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endParaRPr lang="en-US" dirty="0" smtClean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6"/>
          </p:nvPr>
        </p:nvSpPr>
        <p:spPr>
          <a:xfrm>
            <a:off x="376238" y="3015622"/>
            <a:ext cx="3886200" cy="274320"/>
          </a:xfrm>
          <a:prstGeom prst="rect">
            <a:avLst/>
          </a:prstGeom>
          <a:solidFill>
            <a:srgbClr val="B01C2E"/>
          </a:solidFill>
          <a:ln>
            <a:solidFill>
              <a:srgbClr val="B01C2E"/>
            </a:solidFill>
          </a:ln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None/>
              <a:tabLst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endParaRPr lang="en-US" dirty="0" smtClean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9"/>
          </p:nvPr>
        </p:nvSpPr>
        <p:spPr>
          <a:xfrm>
            <a:off x="4643438" y="3015622"/>
            <a:ext cx="3886200" cy="274320"/>
          </a:xfrm>
          <a:prstGeom prst="rect">
            <a:avLst/>
          </a:prstGeom>
          <a:solidFill>
            <a:srgbClr val="B01C2E"/>
          </a:solidFill>
          <a:ln>
            <a:solidFill>
              <a:srgbClr val="B01C2E"/>
            </a:solidFill>
          </a:ln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None/>
              <a:tabLst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endParaRPr lang="en-US" dirty="0" smtClean="0"/>
          </a:p>
        </p:txBody>
      </p:sp>
      <p:sp>
        <p:nvSpPr>
          <p:cNvPr id="26" name="Text Placeholder 5"/>
          <p:cNvSpPr>
            <a:spLocks noGrp="1"/>
          </p:cNvSpPr>
          <p:nvPr>
            <p:ph type="body" sz="quarter" idx="28"/>
          </p:nvPr>
        </p:nvSpPr>
        <p:spPr>
          <a:xfrm>
            <a:off x="4643438" y="1403499"/>
            <a:ext cx="3886200" cy="274320"/>
          </a:xfrm>
          <a:prstGeom prst="rect">
            <a:avLst/>
          </a:prstGeom>
          <a:solidFill>
            <a:srgbClr val="B01C2E"/>
          </a:solidFill>
          <a:ln>
            <a:solidFill>
              <a:srgbClr val="B01C2E"/>
            </a:solidFill>
          </a:ln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None/>
              <a:tabLst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endParaRPr lang="en-US" dirty="0" smtClean="0"/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376238" y="1403499"/>
            <a:ext cx="3886200" cy="274320"/>
          </a:xfrm>
          <a:prstGeom prst="rect">
            <a:avLst/>
          </a:prstGeom>
          <a:solidFill>
            <a:srgbClr val="B01C2E"/>
          </a:solidFill>
          <a:ln>
            <a:solidFill>
              <a:srgbClr val="B01C2E"/>
            </a:solidFill>
          </a:ln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None/>
              <a:tabLst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endParaRPr lang="en-US" dirty="0" smtClean="0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31" hasCustomPrompt="1"/>
          </p:nvPr>
        </p:nvSpPr>
        <p:spPr>
          <a:xfrm>
            <a:off x="376238" y="1676400"/>
            <a:ext cx="3886200" cy="1252728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anchor="t" anchorCtr="0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2000" baseline="0"/>
            </a:lvl3pPr>
            <a:lvl4pPr marL="685800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914400">
              <a:buClr>
                <a:srgbClr val="B01C2E"/>
              </a:buClr>
              <a:buFont typeface="Arial" pitchFamily="34" charset="0"/>
              <a:buChar char="–"/>
              <a:defRPr/>
            </a:lvl5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sz="1200" dirty="0" smtClean="0"/>
              <a:t>Level 2</a:t>
            </a:r>
          </a:p>
          <a:p>
            <a:pPr lvl="2"/>
            <a:r>
              <a:rPr lang="en-US" sz="1200" dirty="0" smtClean="0"/>
              <a:t>Level 3</a:t>
            </a:r>
          </a:p>
          <a:p>
            <a:pPr lvl="3"/>
            <a:r>
              <a:rPr lang="en-US" sz="1200" dirty="0" smtClean="0"/>
              <a:t>Level 4</a:t>
            </a:r>
          </a:p>
          <a:p>
            <a:pPr lvl="4"/>
            <a:r>
              <a:rPr lang="en-US" sz="1200" dirty="0" smtClean="0"/>
              <a:t>Level 5</a:t>
            </a:r>
          </a:p>
          <a:p>
            <a:pPr lvl="3"/>
            <a:endParaRPr lang="en-US" dirty="0" smtClean="0"/>
          </a:p>
        </p:txBody>
      </p:sp>
      <p:sp>
        <p:nvSpPr>
          <p:cNvPr id="31" name="Text Placeholder 5"/>
          <p:cNvSpPr>
            <a:spLocks noGrp="1"/>
          </p:cNvSpPr>
          <p:nvPr>
            <p:ph type="body" sz="quarter" idx="32" hasCustomPrompt="1"/>
          </p:nvPr>
        </p:nvSpPr>
        <p:spPr>
          <a:xfrm>
            <a:off x="376238" y="3302419"/>
            <a:ext cx="3886200" cy="1252728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anchor="t" anchorCtr="0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2000" baseline="0"/>
            </a:lvl3pPr>
            <a:lvl4pPr marL="685800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914400">
              <a:buClr>
                <a:srgbClr val="B01C2E"/>
              </a:buClr>
              <a:buFont typeface="Arial" pitchFamily="34" charset="0"/>
              <a:buChar char="–"/>
              <a:defRPr/>
            </a:lvl5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sz="1200" dirty="0" smtClean="0"/>
              <a:t>Level 2</a:t>
            </a:r>
          </a:p>
          <a:p>
            <a:pPr lvl="2"/>
            <a:r>
              <a:rPr lang="en-US" sz="1200" dirty="0" smtClean="0"/>
              <a:t>Level 3</a:t>
            </a:r>
          </a:p>
          <a:p>
            <a:pPr lvl="3"/>
            <a:r>
              <a:rPr lang="en-US" sz="1200" dirty="0" smtClean="0"/>
              <a:t>Level 4</a:t>
            </a:r>
          </a:p>
          <a:p>
            <a:pPr lvl="4"/>
            <a:r>
              <a:rPr lang="en-US" sz="1200" dirty="0" smtClean="0"/>
              <a:t>Level 5</a:t>
            </a:r>
          </a:p>
          <a:p>
            <a:pPr lvl="3"/>
            <a:endParaRPr lang="en-US" dirty="0" smtClean="0"/>
          </a:p>
        </p:txBody>
      </p:sp>
      <p:sp>
        <p:nvSpPr>
          <p:cNvPr id="32" name="Text Placeholder 5"/>
          <p:cNvSpPr>
            <a:spLocks noGrp="1"/>
          </p:cNvSpPr>
          <p:nvPr>
            <p:ph type="body" sz="quarter" idx="33" hasCustomPrompt="1"/>
          </p:nvPr>
        </p:nvSpPr>
        <p:spPr>
          <a:xfrm>
            <a:off x="376238" y="4914990"/>
            <a:ext cx="3886200" cy="1252728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anchor="t" anchorCtr="0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2000" baseline="0"/>
            </a:lvl3pPr>
            <a:lvl4pPr marL="685800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914400">
              <a:buClr>
                <a:srgbClr val="B01C2E"/>
              </a:buClr>
              <a:buFont typeface="Arial" pitchFamily="34" charset="0"/>
              <a:buChar char="–"/>
              <a:defRPr/>
            </a:lvl5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sz="1200" dirty="0" smtClean="0"/>
              <a:t>Level 2</a:t>
            </a:r>
          </a:p>
          <a:p>
            <a:pPr lvl="2"/>
            <a:r>
              <a:rPr lang="en-US" sz="1200" dirty="0" smtClean="0"/>
              <a:t>Level 3</a:t>
            </a:r>
          </a:p>
          <a:p>
            <a:pPr lvl="3"/>
            <a:r>
              <a:rPr lang="en-US" sz="1200" dirty="0" smtClean="0"/>
              <a:t>Level 4</a:t>
            </a:r>
          </a:p>
          <a:p>
            <a:pPr lvl="4"/>
            <a:r>
              <a:rPr lang="en-US" sz="1200" dirty="0" smtClean="0"/>
              <a:t>Level 5</a:t>
            </a:r>
          </a:p>
          <a:p>
            <a:pPr lvl="3"/>
            <a:endParaRPr lang="en-US" dirty="0" smtClean="0"/>
          </a:p>
        </p:txBody>
      </p:sp>
      <p:sp>
        <p:nvSpPr>
          <p:cNvPr id="33" name="Text Placeholder 5"/>
          <p:cNvSpPr>
            <a:spLocks noGrp="1"/>
          </p:cNvSpPr>
          <p:nvPr>
            <p:ph type="body" sz="quarter" idx="34" hasCustomPrompt="1"/>
          </p:nvPr>
        </p:nvSpPr>
        <p:spPr>
          <a:xfrm>
            <a:off x="4643438" y="1676400"/>
            <a:ext cx="3886200" cy="1252728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anchor="t" anchorCtr="0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2000" baseline="0"/>
            </a:lvl3pPr>
            <a:lvl4pPr marL="685800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914400">
              <a:buClr>
                <a:srgbClr val="B01C2E"/>
              </a:buClr>
              <a:buFont typeface="Arial" pitchFamily="34" charset="0"/>
              <a:buChar char="–"/>
              <a:defRPr/>
            </a:lvl5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sz="1200" dirty="0" smtClean="0"/>
              <a:t>Level 2</a:t>
            </a:r>
          </a:p>
          <a:p>
            <a:pPr lvl="2"/>
            <a:r>
              <a:rPr lang="en-US" sz="1200" dirty="0" smtClean="0"/>
              <a:t>Level 3</a:t>
            </a:r>
          </a:p>
          <a:p>
            <a:pPr lvl="3"/>
            <a:r>
              <a:rPr lang="en-US" sz="1200" dirty="0" smtClean="0"/>
              <a:t>Level 4</a:t>
            </a:r>
          </a:p>
          <a:p>
            <a:pPr lvl="4"/>
            <a:r>
              <a:rPr lang="en-US" sz="1200" dirty="0" smtClean="0"/>
              <a:t>Level 5</a:t>
            </a:r>
          </a:p>
          <a:p>
            <a:pPr lvl="3"/>
            <a:endParaRPr lang="en-US" dirty="0" smtClean="0"/>
          </a:p>
        </p:txBody>
      </p:sp>
      <p:sp>
        <p:nvSpPr>
          <p:cNvPr id="34" name="Text Placeholder 5"/>
          <p:cNvSpPr>
            <a:spLocks noGrp="1"/>
          </p:cNvSpPr>
          <p:nvPr>
            <p:ph type="body" sz="quarter" idx="35" hasCustomPrompt="1"/>
          </p:nvPr>
        </p:nvSpPr>
        <p:spPr>
          <a:xfrm>
            <a:off x="4643438" y="3302418"/>
            <a:ext cx="3886200" cy="1252728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anchor="t" anchorCtr="0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2000" baseline="0"/>
            </a:lvl3pPr>
            <a:lvl4pPr marL="685800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914400">
              <a:buClr>
                <a:srgbClr val="B01C2E"/>
              </a:buClr>
              <a:buFont typeface="Arial" pitchFamily="34" charset="0"/>
              <a:buChar char="–"/>
              <a:defRPr/>
            </a:lvl5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sz="1200" dirty="0" smtClean="0"/>
              <a:t>Level 2</a:t>
            </a:r>
          </a:p>
          <a:p>
            <a:pPr lvl="2"/>
            <a:r>
              <a:rPr lang="en-US" sz="1200" dirty="0" smtClean="0"/>
              <a:t>Level 3</a:t>
            </a:r>
          </a:p>
          <a:p>
            <a:pPr lvl="3"/>
            <a:r>
              <a:rPr lang="en-US" sz="1200" dirty="0" smtClean="0"/>
              <a:t>Level 4</a:t>
            </a:r>
          </a:p>
          <a:p>
            <a:pPr lvl="4"/>
            <a:r>
              <a:rPr lang="en-US" sz="1200" dirty="0" smtClean="0"/>
              <a:t>Level 5</a:t>
            </a:r>
          </a:p>
          <a:p>
            <a:pPr lvl="3"/>
            <a:endParaRPr lang="en-US" dirty="0" smtClean="0"/>
          </a:p>
        </p:txBody>
      </p:sp>
      <p:sp>
        <p:nvSpPr>
          <p:cNvPr id="35" name="Text Placeholder 5"/>
          <p:cNvSpPr>
            <a:spLocks noGrp="1"/>
          </p:cNvSpPr>
          <p:nvPr>
            <p:ph type="body" sz="quarter" idx="36" hasCustomPrompt="1"/>
          </p:nvPr>
        </p:nvSpPr>
        <p:spPr>
          <a:xfrm>
            <a:off x="4643438" y="4914990"/>
            <a:ext cx="3886200" cy="1252728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anchor="t" anchorCtr="0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2000" baseline="0"/>
            </a:lvl3pPr>
            <a:lvl4pPr marL="685800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914400">
              <a:buClr>
                <a:srgbClr val="B01C2E"/>
              </a:buClr>
              <a:buFont typeface="Arial" pitchFamily="34" charset="0"/>
              <a:buChar char="–"/>
              <a:defRPr/>
            </a:lvl5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sz="1200" dirty="0" smtClean="0"/>
              <a:t>Level 2</a:t>
            </a:r>
          </a:p>
          <a:p>
            <a:pPr lvl="2"/>
            <a:r>
              <a:rPr lang="en-US" sz="1200" dirty="0" smtClean="0"/>
              <a:t>Level 3</a:t>
            </a:r>
          </a:p>
          <a:p>
            <a:pPr lvl="3"/>
            <a:r>
              <a:rPr lang="en-US" sz="1200" dirty="0" smtClean="0"/>
              <a:t>Level 4</a:t>
            </a:r>
          </a:p>
          <a:p>
            <a:pPr lvl="4"/>
            <a:r>
              <a:rPr lang="en-US" sz="1200" dirty="0" smtClean="0"/>
              <a:t>Level 5</a:t>
            </a:r>
          </a:p>
          <a:p>
            <a:pPr lvl="3"/>
            <a:endParaRPr lang="en-US" dirty="0" smtClean="0"/>
          </a:p>
        </p:txBody>
      </p:sp>
      <p:sp>
        <p:nvSpPr>
          <p:cNvPr id="16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3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locks - Five Palet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451174" y="1402080"/>
            <a:ext cx="1508760" cy="274320"/>
          </a:xfrm>
          <a:prstGeom prst="rect">
            <a:avLst/>
          </a:prstGeom>
          <a:solidFill>
            <a:srgbClr val="B01C2E"/>
          </a:solidFill>
          <a:ln>
            <a:solidFill>
              <a:srgbClr val="B01C2E"/>
            </a:solidFill>
          </a:ln>
        </p:spPr>
        <p:txBody>
          <a:bodyPr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None/>
              <a:tabLst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add title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35" hasCustomPrompt="1"/>
          </p:nvPr>
        </p:nvSpPr>
        <p:spPr>
          <a:xfrm>
            <a:off x="2133600" y="1402080"/>
            <a:ext cx="1508760" cy="274320"/>
          </a:xfrm>
          <a:prstGeom prst="rect">
            <a:avLst/>
          </a:prstGeom>
          <a:solidFill>
            <a:srgbClr val="B01C2E"/>
          </a:solidFill>
          <a:ln>
            <a:solidFill>
              <a:srgbClr val="B01C2E"/>
            </a:solidFill>
          </a:ln>
        </p:spPr>
        <p:txBody>
          <a:bodyPr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None/>
              <a:tabLst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add title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36" hasCustomPrompt="1"/>
          </p:nvPr>
        </p:nvSpPr>
        <p:spPr>
          <a:xfrm>
            <a:off x="3847770" y="1402080"/>
            <a:ext cx="1508760" cy="274320"/>
          </a:xfrm>
          <a:prstGeom prst="rect">
            <a:avLst/>
          </a:prstGeom>
          <a:solidFill>
            <a:srgbClr val="B01C2E"/>
          </a:solidFill>
          <a:ln>
            <a:solidFill>
              <a:srgbClr val="B01C2E"/>
            </a:solidFill>
          </a:ln>
        </p:spPr>
        <p:txBody>
          <a:bodyPr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None/>
              <a:tabLst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add title</a:t>
            </a:r>
          </a:p>
        </p:txBody>
      </p:sp>
      <p:sp>
        <p:nvSpPr>
          <p:cNvPr id="26" name="Text Placeholder 5"/>
          <p:cNvSpPr>
            <a:spLocks noGrp="1"/>
          </p:cNvSpPr>
          <p:nvPr>
            <p:ph type="body" sz="quarter" idx="37" hasCustomPrompt="1"/>
          </p:nvPr>
        </p:nvSpPr>
        <p:spPr>
          <a:xfrm>
            <a:off x="5556729" y="1402080"/>
            <a:ext cx="1508760" cy="274320"/>
          </a:xfrm>
          <a:prstGeom prst="rect">
            <a:avLst/>
          </a:prstGeom>
          <a:solidFill>
            <a:srgbClr val="B01C2E"/>
          </a:solidFill>
          <a:ln>
            <a:solidFill>
              <a:srgbClr val="B01C2E"/>
            </a:solidFill>
          </a:ln>
        </p:spPr>
        <p:txBody>
          <a:bodyPr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None/>
              <a:tabLst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add title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38" hasCustomPrompt="1"/>
          </p:nvPr>
        </p:nvSpPr>
        <p:spPr>
          <a:xfrm>
            <a:off x="7310438" y="1402080"/>
            <a:ext cx="1508760" cy="274320"/>
          </a:xfrm>
          <a:prstGeom prst="rect">
            <a:avLst/>
          </a:prstGeom>
          <a:solidFill>
            <a:srgbClr val="B01C2E"/>
          </a:solidFill>
          <a:ln>
            <a:solidFill>
              <a:srgbClr val="B01C2E"/>
            </a:solidFill>
          </a:ln>
        </p:spPr>
        <p:txBody>
          <a:bodyPr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None/>
              <a:tabLst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add title</a:t>
            </a: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39" hasCustomPrompt="1"/>
          </p:nvPr>
        </p:nvSpPr>
        <p:spPr>
          <a:xfrm>
            <a:off x="451174" y="1676400"/>
            <a:ext cx="1508760" cy="4389120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anchor="t" anchorCtr="0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1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1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1100" baseline="0"/>
            </a:lvl3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sz="1200" dirty="0" smtClean="0"/>
              <a:t>Level 2</a:t>
            </a:r>
          </a:p>
          <a:p>
            <a:pPr lvl="2"/>
            <a:r>
              <a:rPr lang="en-US" sz="1200" dirty="0" smtClean="0"/>
              <a:t>Level 3</a:t>
            </a:r>
            <a:endParaRPr lang="en-US" dirty="0" smtClean="0"/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40" hasCustomPrompt="1"/>
          </p:nvPr>
        </p:nvSpPr>
        <p:spPr>
          <a:xfrm>
            <a:off x="2133600" y="1676400"/>
            <a:ext cx="1508760" cy="4389120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anchor="t" anchorCtr="0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1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1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1100" baseline="0"/>
            </a:lvl3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sz="1200" dirty="0" smtClean="0"/>
              <a:t>Level 2</a:t>
            </a:r>
          </a:p>
          <a:p>
            <a:pPr lvl="2"/>
            <a:r>
              <a:rPr lang="en-US" sz="1200" dirty="0" smtClean="0"/>
              <a:t>Level 3</a:t>
            </a:r>
            <a:endParaRPr lang="en-US" dirty="0" smtClean="0"/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41" hasCustomPrompt="1"/>
          </p:nvPr>
        </p:nvSpPr>
        <p:spPr>
          <a:xfrm>
            <a:off x="3847770" y="1676400"/>
            <a:ext cx="1508760" cy="4389120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anchor="t" anchorCtr="0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1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1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1100" baseline="0"/>
            </a:lvl3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sz="1200" dirty="0" smtClean="0"/>
              <a:t>Level 2</a:t>
            </a:r>
          </a:p>
          <a:p>
            <a:pPr lvl="2"/>
            <a:r>
              <a:rPr lang="en-US" sz="1200" dirty="0" smtClean="0"/>
              <a:t>Level 3</a:t>
            </a:r>
            <a:endParaRPr lang="en-US" dirty="0" smtClean="0"/>
          </a:p>
        </p:txBody>
      </p:sp>
      <p:sp>
        <p:nvSpPr>
          <p:cNvPr id="28" name="Text Placeholder 5"/>
          <p:cNvSpPr>
            <a:spLocks noGrp="1"/>
          </p:cNvSpPr>
          <p:nvPr>
            <p:ph type="body" sz="quarter" idx="42" hasCustomPrompt="1"/>
          </p:nvPr>
        </p:nvSpPr>
        <p:spPr>
          <a:xfrm>
            <a:off x="5556729" y="1676400"/>
            <a:ext cx="1508760" cy="4389120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anchor="t" anchorCtr="0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1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1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1100" baseline="0"/>
            </a:lvl3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sz="1200" dirty="0" smtClean="0"/>
              <a:t>Level 2</a:t>
            </a:r>
          </a:p>
          <a:p>
            <a:pPr lvl="2"/>
            <a:r>
              <a:rPr lang="en-US" sz="1200" dirty="0" smtClean="0"/>
              <a:t>Level 3</a:t>
            </a:r>
            <a:endParaRPr lang="en-US" dirty="0" smtClean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43" hasCustomPrompt="1"/>
          </p:nvPr>
        </p:nvSpPr>
        <p:spPr>
          <a:xfrm>
            <a:off x="7310438" y="1676400"/>
            <a:ext cx="1508760" cy="4389120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anchor="t" anchorCtr="0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1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1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1100" baseline="0"/>
            </a:lvl3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sz="1200" dirty="0" smtClean="0"/>
              <a:t>Level 2</a:t>
            </a:r>
          </a:p>
          <a:p>
            <a:pPr lvl="2"/>
            <a:r>
              <a:rPr lang="en-US" sz="1200" dirty="0" smtClean="0"/>
              <a:t>Level 3</a:t>
            </a:r>
            <a:endParaRPr lang="en-US" dirty="0" smtClean="0"/>
          </a:p>
        </p:txBody>
      </p:sp>
      <p:sp>
        <p:nvSpPr>
          <p:cNvPr id="19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4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/ New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5" descr="C:\Documents and Settings\vvergara\Desktop\CG_S_425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6629400" y="2651760"/>
            <a:ext cx="2327275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7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77838" y="5343525"/>
            <a:ext cx="6121400" cy="85248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ct val="25000"/>
              </a:spcBef>
              <a:buFont typeface="Wingdings 2" pitchFamily="18" charset="2"/>
              <a:buNone/>
              <a:defRPr sz="14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Rectangle 76"/>
          <p:cNvSpPr>
            <a:spLocks noGrp="1" noChangeArrowheads="1"/>
          </p:cNvSpPr>
          <p:nvPr>
            <p:ph type="ctrTitle" sz="quarter"/>
          </p:nvPr>
        </p:nvSpPr>
        <p:spPr>
          <a:xfrm>
            <a:off x="477838" y="4141788"/>
            <a:ext cx="6121400" cy="1143000"/>
          </a:xfrm>
          <a:prstGeom prst="rect">
            <a:avLst/>
          </a:prstGeom>
        </p:spPr>
        <p:txBody>
          <a:bodyPr anchor="t"/>
          <a:lstStyle>
            <a:lvl1pPr algn="l">
              <a:defRPr lang="en-US" sz="2200" b="1" cap="none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457200" y="1417320"/>
            <a:ext cx="1682496" cy="1508760"/>
          </a:xfrm>
          <a:prstGeom prst="rect">
            <a:avLst/>
          </a:prstGeom>
          <a:solidFill>
            <a:srgbClr val="B01C2E"/>
          </a:solidFill>
          <a:ln>
            <a:solidFill>
              <a:srgbClr val="B01C2E"/>
            </a:solidFill>
          </a:ln>
        </p:spPr>
        <p:txBody>
          <a:bodyPr anchor="ctr"/>
          <a:lstStyle>
            <a:lvl1pPr>
              <a:buNone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1200" dirty="0" smtClean="0"/>
              <a:t>Text Goes Here</a:t>
            </a:r>
            <a:endParaRPr lang="en-US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457200" y="3065544"/>
            <a:ext cx="1682496" cy="1508760"/>
          </a:xfrm>
          <a:prstGeom prst="rect">
            <a:avLst/>
          </a:prstGeom>
          <a:solidFill>
            <a:srgbClr val="B01C2E"/>
          </a:solidFill>
          <a:ln>
            <a:solidFill>
              <a:srgbClr val="B01C2E"/>
            </a:solidFill>
          </a:ln>
        </p:spPr>
        <p:txBody>
          <a:bodyPr anchor="ctr"/>
          <a:lstStyle>
            <a:lvl1pPr>
              <a:buNone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1200" dirty="0" smtClean="0"/>
              <a:t>Text Goes Here</a:t>
            </a:r>
            <a:endParaRPr lang="en-US" dirty="0"/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457200" y="4713767"/>
            <a:ext cx="1682496" cy="1508760"/>
          </a:xfrm>
          <a:prstGeom prst="rect">
            <a:avLst/>
          </a:prstGeom>
          <a:solidFill>
            <a:srgbClr val="B01C2E"/>
          </a:solidFill>
          <a:ln>
            <a:solidFill>
              <a:srgbClr val="B01C2E"/>
            </a:solidFill>
          </a:ln>
        </p:spPr>
        <p:txBody>
          <a:bodyPr anchor="ctr"/>
          <a:lstStyle>
            <a:lvl1pPr>
              <a:buNone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1200" dirty="0" smtClean="0"/>
              <a:t>Text Goes Here</a:t>
            </a:r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31" hasCustomPrompt="1"/>
          </p:nvPr>
        </p:nvSpPr>
        <p:spPr>
          <a:xfrm>
            <a:off x="2133600" y="1417320"/>
            <a:ext cx="6556248" cy="1508760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rIns="45720" anchor="ctr" anchorCtr="0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2000" baseline="0"/>
            </a:lvl3pPr>
            <a:lvl4pPr marL="685800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914400">
              <a:buClr>
                <a:srgbClr val="B01C2E"/>
              </a:buClr>
              <a:buFont typeface="Arial" pitchFamily="34" charset="0"/>
              <a:buChar char="–"/>
              <a:defRPr/>
            </a:lvl5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sz="1200" dirty="0" smtClean="0"/>
              <a:t>Level 2</a:t>
            </a:r>
          </a:p>
          <a:p>
            <a:pPr lvl="2"/>
            <a:r>
              <a:rPr lang="en-US" sz="1200" dirty="0" smtClean="0"/>
              <a:t>Level 3</a:t>
            </a:r>
          </a:p>
          <a:p>
            <a:pPr lvl="3"/>
            <a:r>
              <a:rPr lang="en-US" sz="1200" dirty="0" smtClean="0"/>
              <a:t>Level 4</a:t>
            </a:r>
          </a:p>
          <a:p>
            <a:pPr lvl="4"/>
            <a:r>
              <a:rPr lang="en-US" sz="1200" dirty="0" smtClean="0"/>
              <a:t>Level 5</a:t>
            </a:r>
          </a:p>
          <a:p>
            <a:pPr lvl="3"/>
            <a:endParaRPr lang="en-US" dirty="0" smtClean="0"/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32" hasCustomPrompt="1"/>
          </p:nvPr>
        </p:nvSpPr>
        <p:spPr>
          <a:xfrm>
            <a:off x="2133600" y="3065543"/>
            <a:ext cx="6556248" cy="1508760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rIns="45720" anchor="ctr" anchorCtr="0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2000" baseline="0"/>
            </a:lvl3pPr>
            <a:lvl4pPr marL="685800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914400">
              <a:buClr>
                <a:srgbClr val="B01C2E"/>
              </a:buClr>
              <a:buFont typeface="Arial" pitchFamily="34" charset="0"/>
              <a:buChar char="–"/>
              <a:defRPr/>
            </a:lvl5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sz="1200" dirty="0" smtClean="0"/>
              <a:t>Level 2</a:t>
            </a:r>
          </a:p>
          <a:p>
            <a:pPr lvl="2"/>
            <a:r>
              <a:rPr lang="en-US" sz="1200" dirty="0" smtClean="0"/>
              <a:t>Level 3</a:t>
            </a:r>
          </a:p>
          <a:p>
            <a:pPr lvl="3"/>
            <a:r>
              <a:rPr lang="en-US" sz="1200" dirty="0" smtClean="0"/>
              <a:t>Level 4</a:t>
            </a:r>
          </a:p>
          <a:p>
            <a:pPr lvl="4"/>
            <a:r>
              <a:rPr lang="en-US" sz="1200" dirty="0" smtClean="0"/>
              <a:t>Level 5</a:t>
            </a:r>
          </a:p>
          <a:p>
            <a:pPr lvl="3"/>
            <a:endParaRPr lang="en-US" dirty="0" smtClean="0"/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33" hasCustomPrompt="1"/>
          </p:nvPr>
        </p:nvSpPr>
        <p:spPr>
          <a:xfrm>
            <a:off x="2133600" y="4713767"/>
            <a:ext cx="6556248" cy="1508760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rIns="45720" anchor="ctr" anchorCtr="0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2000" baseline="0"/>
            </a:lvl3pPr>
            <a:lvl4pPr marL="685800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914400">
              <a:buClr>
                <a:srgbClr val="B01C2E"/>
              </a:buClr>
              <a:buFont typeface="Arial" pitchFamily="34" charset="0"/>
              <a:buChar char="–"/>
              <a:defRPr/>
            </a:lvl5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sz="1200" dirty="0" smtClean="0"/>
              <a:t>Level 2</a:t>
            </a:r>
          </a:p>
          <a:p>
            <a:pPr lvl="2"/>
            <a:r>
              <a:rPr lang="en-US" sz="1200" dirty="0" smtClean="0"/>
              <a:t>Level 3</a:t>
            </a:r>
          </a:p>
          <a:p>
            <a:pPr lvl="3"/>
            <a:r>
              <a:rPr lang="en-US" sz="1200" dirty="0" smtClean="0"/>
              <a:t>Level 4</a:t>
            </a:r>
          </a:p>
          <a:p>
            <a:pPr lvl="4"/>
            <a:r>
              <a:rPr lang="en-US" sz="1200" dirty="0" smtClean="0"/>
              <a:t>Level 5</a:t>
            </a:r>
          </a:p>
          <a:p>
            <a:pPr lvl="3"/>
            <a:endParaRPr lang="en-US" dirty="0" smtClean="0"/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Placeholder 2"/>
          <p:cNvSpPr>
            <a:spLocks noGrp="1"/>
          </p:cNvSpPr>
          <p:nvPr userDrawn="1">
            <p:ph type="body" sz="quarter" idx="12"/>
          </p:nvPr>
        </p:nvSpPr>
        <p:spPr>
          <a:xfrm>
            <a:off x="422275" y="1397000"/>
            <a:ext cx="1738313" cy="1155700"/>
          </a:xfrm>
          <a:prstGeom prst="homePlate">
            <a:avLst>
              <a:gd name="adj" fmla="val 19565"/>
            </a:avLst>
          </a:prstGeom>
          <a:solidFill>
            <a:srgbClr val="D7D7D7"/>
          </a:solidFill>
        </p:spPr>
        <p:txBody>
          <a:bodyPr anchor="ctr"/>
          <a:lstStyle>
            <a:lvl1pPr>
              <a:buNone/>
              <a:defRPr sz="1200"/>
            </a:lvl1pPr>
          </a:lstStyle>
          <a:p>
            <a:pPr>
              <a:defRPr/>
            </a:pPr>
            <a:endParaRPr lang="en-US" dirty="0">
              <a:ea typeface="+mn-ea"/>
            </a:endParaRPr>
          </a:p>
        </p:txBody>
      </p:sp>
      <p:sp>
        <p:nvSpPr>
          <p:cNvPr id="36" name="Text Placeholder 3"/>
          <p:cNvSpPr>
            <a:spLocks noGrp="1"/>
          </p:cNvSpPr>
          <p:nvPr userDrawn="1">
            <p:ph type="body" sz="quarter" idx="13"/>
          </p:nvPr>
        </p:nvSpPr>
        <p:spPr>
          <a:xfrm>
            <a:off x="2060575" y="1397000"/>
            <a:ext cx="1736725" cy="1155700"/>
          </a:xfrm>
          <a:prstGeom prst="chevron">
            <a:avLst>
              <a:gd name="adj" fmla="val 18696"/>
            </a:avLst>
          </a:prstGeom>
          <a:solidFill>
            <a:srgbClr val="D7D7D7"/>
          </a:solidFill>
        </p:spPr>
        <p:txBody>
          <a:bodyPr anchor="ctr"/>
          <a:lstStyle>
            <a:lvl1pPr>
              <a:buNone/>
              <a:defRPr sz="1200"/>
            </a:lvl1pPr>
          </a:lstStyle>
          <a:p>
            <a:pPr>
              <a:defRPr/>
            </a:pPr>
            <a:endParaRPr lang="en-US" dirty="0">
              <a:ea typeface="+mn-ea"/>
            </a:endParaRPr>
          </a:p>
        </p:txBody>
      </p:sp>
      <p:sp>
        <p:nvSpPr>
          <p:cNvPr id="37" name="Text Placeholder 4"/>
          <p:cNvSpPr>
            <a:spLocks noGrp="1"/>
          </p:cNvSpPr>
          <p:nvPr userDrawn="1">
            <p:ph type="body" sz="quarter" idx="15"/>
          </p:nvPr>
        </p:nvSpPr>
        <p:spPr>
          <a:xfrm>
            <a:off x="5335591" y="1397000"/>
            <a:ext cx="1738312" cy="1155700"/>
          </a:xfrm>
          <a:prstGeom prst="chevron">
            <a:avLst>
              <a:gd name="adj" fmla="val 18696"/>
            </a:avLst>
          </a:prstGeom>
          <a:solidFill>
            <a:srgbClr val="D7D7D7"/>
          </a:solidFill>
        </p:spPr>
        <p:txBody>
          <a:bodyPr anchor="ctr"/>
          <a:lstStyle>
            <a:lvl1pPr>
              <a:buNone/>
              <a:defRPr sz="1200"/>
            </a:lvl1pPr>
          </a:lstStyle>
          <a:p>
            <a:pPr>
              <a:defRPr/>
            </a:pPr>
            <a:endParaRPr lang="en-US" dirty="0">
              <a:ea typeface="+mn-ea"/>
            </a:endParaRPr>
          </a:p>
        </p:txBody>
      </p:sp>
      <p:sp>
        <p:nvSpPr>
          <p:cNvPr id="38" name="Text Placeholder 5"/>
          <p:cNvSpPr>
            <a:spLocks noGrp="1"/>
          </p:cNvSpPr>
          <p:nvPr userDrawn="1">
            <p:ph type="body" sz="quarter" idx="16"/>
          </p:nvPr>
        </p:nvSpPr>
        <p:spPr>
          <a:xfrm>
            <a:off x="3698875" y="1397000"/>
            <a:ext cx="1736725" cy="1155700"/>
          </a:xfrm>
          <a:prstGeom prst="chevron">
            <a:avLst>
              <a:gd name="adj" fmla="val 18687"/>
            </a:avLst>
          </a:prstGeom>
          <a:solidFill>
            <a:srgbClr val="B01C2E"/>
          </a:solidFill>
        </p:spPr>
        <p:txBody>
          <a:bodyPr anchor="ctr"/>
          <a:lstStyle>
            <a:lvl1pPr>
              <a:buNone/>
              <a:defRPr sz="1200" b="1">
                <a:solidFill>
                  <a:srgbClr val="FFFFFF"/>
                </a:solidFill>
              </a:defRPr>
            </a:lvl1pPr>
          </a:lstStyle>
          <a:p>
            <a:endParaRPr lang="en-US" dirty="0" smtClean="0"/>
          </a:p>
        </p:txBody>
      </p:sp>
      <p:sp>
        <p:nvSpPr>
          <p:cNvPr id="39" name="Text Placeholder 6"/>
          <p:cNvSpPr>
            <a:spLocks noGrp="1"/>
          </p:cNvSpPr>
          <p:nvPr userDrawn="1">
            <p:ph type="body" sz="quarter" idx="17"/>
          </p:nvPr>
        </p:nvSpPr>
        <p:spPr>
          <a:xfrm>
            <a:off x="6973890" y="1397000"/>
            <a:ext cx="1736725" cy="1155700"/>
          </a:xfrm>
          <a:prstGeom prst="chevron">
            <a:avLst>
              <a:gd name="adj" fmla="val 18696"/>
            </a:avLst>
          </a:prstGeom>
          <a:solidFill>
            <a:srgbClr val="D7D7D7"/>
          </a:solidFill>
        </p:spPr>
        <p:txBody>
          <a:bodyPr anchor="ctr"/>
          <a:lstStyle>
            <a:lvl1pPr>
              <a:buNone/>
              <a:defRPr sz="1200"/>
            </a:lvl1pPr>
          </a:lstStyle>
          <a:p>
            <a:pPr>
              <a:defRPr/>
            </a:pPr>
            <a:endParaRPr lang="en-US" dirty="0">
              <a:ea typeface="+mn-ea"/>
            </a:endParaRPr>
          </a:p>
        </p:txBody>
      </p:sp>
      <p:sp>
        <p:nvSpPr>
          <p:cNvPr id="40" name="Text Placeholder 7"/>
          <p:cNvSpPr>
            <a:spLocks noGrp="1"/>
          </p:cNvSpPr>
          <p:nvPr userDrawn="1">
            <p:ph type="body" sz="quarter" idx="18"/>
          </p:nvPr>
        </p:nvSpPr>
        <p:spPr>
          <a:xfrm>
            <a:off x="422275" y="2954338"/>
            <a:ext cx="2147888" cy="1155700"/>
          </a:xfrm>
          <a:prstGeom prst="homePlate">
            <a:avLst>
              <a:gd name="adj" fmla="val 19557"/>
            </a:avLst>
          </a:prstGeom>
          <a:solidFill>
            <a:srgbClr val="B01C2E"/>
          </a:solidFill>
        </p:spPr>
        <p:txBody>
          <a:bodyPr anchor="ctr"/>
          <a:lstStyle>
            <a:lvl1pPr>
              <a:buNone/>
              <a:defRPr sz="1200" b="1">
                <a:solidFill>
                  <a:srgbClr val="FFFFFF"/>
                </a:solidFill>
              </a:defRPr>
            </a:lvl1pPr>
          </a:lstStyle>
          <a:p>
            <a:endParaRPr lang="en-US" dirty="0" smtClean="0"/>
          </a:p>
        </p:txBody>
      </p:sp>
      <p:sp>
        <p:nvSpPr>
          <p:cNvPr id="41" name="Text Placeholder 8"/>
          <p:cNvSpPr>
            <a:spLocks noGrp="1"/>
          </p:cNvSpPr>
          <p:nvPr userDrawn="1">
            <p:ph type="body" sz="quarter" idx="19"/>
          </p:nvPr>
        </p:nvSpPr>
        <p:spPr>
          <a:xfrm>
            <a:off x="2468563" y="2954338"/>
            <a:ext cx="2149475" cy="1155700"/>
          </a:xfrm>
          <a:prstGeom prst="chevron">
            <a:avLst>
              <a:gd name="adj" fmla="val 18696"/>
            </a:avLst>
          </a:prstGeom>
          <a:solidFill>
            <a:srgbClr val="D7D7D7"/>
          </a:solidFill>
        </p:spPr>
        <p:txBody>
          <a:bodyPr anchor="ctr"/>
          <a:lstStyle>
            <a:lvl1pPr>
              <a:buNone/>
              <a:defRPr sz="1200"/>
            </a:lvl1pPr>
          </a:lstStyle>
          <a:p>
            <a:pPr>
              <a:defRPr/>
            </a:pPr>
            <a:endParaRPr lang="en-US" dirty="0">
              <a:ea typeface="+mn-ea"/>
            </a:endParaRPr>
          </a:p>
        </p:txBody>
      </p:sp>
      <p:sp>
        <p:nvSpPr>
          <p:cNvPr id="42" name="Text Placeholder 9"/>
          <p:cNvSpPr>
            <a:spLocks noGrp="1"/>
          </p:cNvSpPr>
          <p:nvPr userDrawn="1">
            <p:ph type="body" sz="quarter" idx="20"/>
          </p:nvPr>
        </p:nvSpPr>
        <p:spPr>
          <a:xfrm>
            <a:off x="6561139" y="2954338"/>
            <a:ext cx="2149475" cy="1155700"/>
          </a:xfrm>
          <a:prstGeom prst="chevron">
            <a:avLst>
              <a:gd name="adj" fmla="val 18696"/>
            </a:avLst>
          </a:prstGeom>
          <a:solidFill>
            <a:srgbClr val="D7D7D7"/>
          </a:solidFill>
        </p:spPr>
        <p:txBody>
          <a:bodyPr anchor="ctr"/>
          <a:lstStyle>
            <a:lvl1pPr>
              <a:buNone/>
              <a:defRPr sz="1200"/>
            </a:lvl1pPr>
          </a:lstStyle>
          <a:p>
            <a:pPr>
              <a:defRPr/>
            </a:pPr>
            <a:endParaRPr lang="en-US" dirty="0">
              <a:ea typeface="+mn-ea"/>
            </a:endParaRPr>
          </a:p>
        </p:txBody>
      </p:sp>
      <p:sp>
        <p:nvSpPr>
          <p:cNvPr id="43" name="Text Placeholder 10"/>
          <p:cNvSpPr>
            <a:spLocks noGrp="1"/>
          </p:cNvSpPr>
          <p:nvPr userDrawn="1">
            <p:ph type="body" sz="quarter" idx="21"/>
          </p:nvPr>
        </p:nvSpPr>
        <p:spPr>
          <a:xfrm>
            <a:off x="4514851" y="2954338"/>
            <a:ext cx="2149475" cy="1155700"/>
          </a:xfrm>
          <a:prstGeom prst="chevron">
            <a:avLst>
              <a:gd name="adj" fmla="val 18696"/>
            </a:avLst>
          </a:prstGeom>
          <a:solidFill>
            <a:srgbClr val="D7D7D7"/>
          </a:solidFill>
        </p:spPr>
        <p:txBody>
          <a:bodyPr anchor="ctr"/>
          <a:lstStyle>
            <a:lvl1pPr>
              <a:buNone/>
              <a:defRPr sz="1200"/>
            </a:lvl1pPr>
          </a:lstStyle>
          <a:p>
            <a:pPr>
              <a:defRPr/>
            </a:pPr>
            <a:endParaRPr lang="en-US" dirty="0">
              <a:ea typeface="+mn-ea"/>
            </a:endParaRPr>
          </a:p>
        </p:txBody>
      </p:sp>
      <p:sp>
        <p:nvSpPr>
          <p:cNvPr id="44" name="Text Placeholder 11"/>
          <p:cNvSpPr>
            <a:spLocks noGrp="1"/>
          </p:cNvSpPr>
          <p:nvPr userDrawn="1">
            <p:ph type="body" sz="quarter" idx="22"/>
          </p:nvPr>
        </p:nvSpPr>
        <p:spPr>
          <a:xfrm>
            <a:off x="431800" y="4497388"/>
            <a:ext cx="2816225" cy="1154112"/>
          </a:xfrm>
          <a:prstGeom prst="homePlate">
            <a:avLst>
              <a:gd name="adj" fmla="val 19565"/>
            </a:avLst>
          </a:prstGeom>
          <a:solidFill>
            <a:srgbClr val="D7D7D7"/>
          </a:solidFill>
        </p:spPr>
        <p:txBody>
          <a:bodyPr anchor="ctr"/>
          <a:lstStyle>
            <a:lvl1pPr>
              <a:buNone/>
              <a:defRPr sz="1200"/>
            </a:lvl1pPr>
          </a:lstStyle>
          <a:p>
            <a:pPr>
              <a:defRPr/>
            </a:pPr>
            <a:endParaRPr lang="en-US" dirty="0">
              <a:ea typeface="+mn-ea"/>
            </a:endParaRPr>
          </a:p>
        </p:txBody>
      </p:sp>
      <p:sp>
        <p:nvSpPr>
          <p:cNvPr id="45" name="Text Placeholder 12"/>
          <p:cNvSpPr>
            <a:spLocks noGrp="1"/>
          </p:cNvSpPr>
          <p:nvPr userDrawn="1">
            <p:ph type="body" sz="quarter" idx="23"/>
          </p:nvPr>
        </p:nvSpPr>
        <p:spPr>
          <a:xfrm>
            <a:off x="3170238" y="4497388"/>
            <a:ext cx="2816225" cy="1154112"/>
          </a:xfrm>
          <a:prstGeom prst="chevron">
            <a:avLst>
              <a:gd name="adj" fmla="val 18696"/>
            </a:avLst>
          </a:prstGeom>
          <a:solidFill>
            <a:srgbClr val="D7D7D7"/>
          </a:solidFill>
        </p:spPr>
        <p:txBody>
          <a:bodyPr anchor="ctr"/>
          <a:lstStyle>
            <a:lvl1pPr>
              <a:buNone/>
              <a:defRPr sz="1200"/>
            </a:lvl1pPr>
          </a:lstStyle>
          <a:p>
            <a:pPr>
              <a:defRPr/>
            </a:pPr>
            <a:endParaRPr lang="en-US" dirty="0">
              <a:ea typeface="+mn-ea"/>
            </a:endParaRPr>
          </a:p>
        </p:txBody>
      </p:sp>
      <p:sp>
        <p:nvSpPr>
          <p:cNvPr id="46" name="Text Placeholder 13"/>
          <p:cNvSpPr>
            <a:spLocks noGrp="1"/>
          </p:cNvSpPr>
          <p:nvPr userDrawn="1">
            <p:ph type="body" sz="quarter" idx="25"/>
          </p:nvPr>
        </p:nvSpPr>
        <p:spPr>
          <a:xfrm>
            <a:off x="5908675" y="4497388"/>
            <a:ext cx="2816225" cy="1154112"/>
          </a:xfrm>
          <a:prstGeom prst="chevron">
            <a:avLst>
              <a:gd name="adj" fmla="val 18719"/>
            </a:avLst>
          </a:prstGeom>
          <a:solidFill>
            <a:srgbClr val="B01C2E"/>
          </a:solidFill>
        </p:spPr>
        <p:txBody>
          <a:bodyPr anchor="ctr"/>
          <a:lstStyle>
            <a:lvl1pPr>
              <a:buNone/>
              <a:defRPr sz="1200" b="1">
                <a:solidFill>
                  <a:srgbClr val="FFFFFF"/>
                </a:solidFill>
              </a:defRPr>
            </a:lvl1pPr>
          </a:lstStyle>
          <a:p>
            <a:endParaRPr lang="en-US" dirty="0" smtClean="0"/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17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 Blocks - Major Points -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/>
          <p:cNvSpPr>
            <a:spLocks noGrp="1"/>
          </p:cNvSpPr>
          <p:nvPr>
            <p:ph type="body" sz="quarter" idx="31" hasCustomPrompt="1"/>
          </p:nvPr>
        </p:nvSpPr>
        <p:spPr>
          <a:xfrm>
            <a:off x="2133600" y="1344304"/>
            <a:ext cx="6629400" cy="859536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365760" anchor="ctr" anchorCtr="0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1200" baseline="0"/>
            </a:lvl3pPr>
            <a:lvl4pPr marL="685800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914400">
              <a:buClr>
                <a:srgbClr val="B01C2E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Level 1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32" hasCustomPrompt="1"/>
          </p:nvPr>
        </p:nvSpPr>
        <p:spPr>
          <a:xfrm>
            <a:off x="2133600" y="2360778"/>
            <a:ext cx="6629400" cy="859536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365760" anchor="ctr" anchorCtr="0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1200" baseline="0"/>
            </a:lvl3pPr>
            <a:lvl4pPr marL="685800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914400">
              <a:buClr>
                <a:srgbClr val="B01C2E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Level 1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33" hasCustomPrompt="1"/>
          </p:nvPr>
        </p:nvSpPr>
        <p:spPr>
          <a:xfrm>
            <a:off x="2133600" y="3377252"/>
            <a:ext cx="6629400" cy="859536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365760" anchor="ctr" anchorCtr="0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1200" baseline="0"/>
            </a:lvl3pPr>
            <a:lvl4pPr marL="685800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914400">
              <a:buClr>
                <a:srgbClr val="B01C2E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Level 1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34" hasCustomPrompt="1"/>
          </p:nvPr>
        </p:nvSpPr>
        <p:spPr>
          <a:xfrm>
            <a:off x="2133600" y="4393726"/>
            <a:ext cx="6629400" cy="859536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365760" anchor="ctr" anchorCtr="0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1200" baseline="0"/>
            </a:lvl3pPr>
            <a:lvl4pPr marL="685800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914400">
              <a:buClr>
                <a:srgbClr val="B01C2E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Level 1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35" hasCustomPrompt="1"/>
          </p:nvPr>
        </p:nvSpPr>
        <p:spPr>
          <a:xfrm>
            <a:off x="2133600" y="5410200"/>
            <a:ext cx="6629400" cy="859536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365760" anchor="ctr" anchorCtr="0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1200" baseline="0"/>
            </a:lvl3pPr>
            <a:lvl4pPr marL="685800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914400">
              <a:buClr>
                <a:srgbClr val="B01C2E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Level 1</a:t>
            </a:r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10"/>
          </p:nvPr>
        </p:nvSpPr>
        <p:spPr>
          <a:xfrm>
            <a:off x="457200" y="1344304"/>
            <a:ext cx="1905000" cy="859536"/>
          </a:xfrm>
          <a:prstGeom prst="homePlate">
            <a:avLst>
              <a:gd name="adj" fmla="val 29359"/>
            </a:avLst>
          </a:prstGeom>
          <a:solidFill>
            <a:srgbClr val="B01C2E"/>
          </a:solidFill>
        </p:spPr>
        <p:txBody>
          <a:bodyPr anchor="ctr"/>
          <a:lstStyle>
            <a:lvl1pPr>
              <a:buNone/>
              <a:defRPr sz="1200" b="1">
                <a:solidFill>
                  <a:srgbClr val="FFFFFF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6" name="Text Placeholder 19"/>
          <p:cNvSpPr>
            <a:spLocks noGrp="1"/>
          </p:cNvSpPr>
          <p:nvPr>
            <p:ph type="body" sz="quarter" idx="22"/>
          </p:nvPr>
        </p:nvSpPr>
        <p:spPr>
          <a:xfrm>
            <a:off x="457200" y="2357366"/>
            <a:ext cx="1905000" cy="859536"/>
          </a:xfrm>
          <a:prstGeom prst="homePlate">
            <a:avLst>
              <a:gd name="adj" fmla="val 29359"/>
            </a:avLst>
          </a:prstGeom>
          <a:solidFill>
            <a:srgbClr val="B01C2E"/>
          </a:solidFill>
        </p:spPr>
        <p:txBody>
          <a:bodyPr anchor="ctr"/>
          <a:lstStyle>
            <a:lvl1pPr>
              <a:buNone/>
              <a:defRPr sz="1200" b="1">
                <a:solidFill>
                  <a:srgbClr val="FFFFFF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8" name="Text Placeholder 19"/>
          <p:cNvSpPr>
            <a:spLocks noGrp="1"/>
          </p:cNvSpPr>
          <p:nvPr>
            <p:ph type="body" sz="quarter" idx="24"/>
          </p:nvPr>
        </p:nvSpPr>
        <p:spPr>
          <a:xfrm>
            <a:off x="457200" y="3370428"/>
            <a:ext cx="1905000" cy="859536"/>
          </a:xfrm>
          <a:prstGeom prst="homePlate">
            <a:avLst>
              <a:gd name="adj" fmla="val 29359"/>
            </a:avLst>
          </a:prstGeom>
          <a:solidFill>
            <a:srgbClr val="B01C2E"/>
          </a:solidFill>
        </p:spPr>
        <p:txBody>
          <a:bodyPr anchor="ctr"/>
          <a:lstStyle>
            <a:lvl1pPr>
              <a:buNone/>
              <a:defRPr sz="1200" b="1">
                <a:solidFill>
                  <a:srgbClr val="FFFFFF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0" name="Text Placeholder 19"/>
          <p:cNvSpPr>
            <a:spLocks noGrp="1"/>
          </p:cNvSpPr>
          <p:nvPr>
            <p:ph type="body" sz="quarter" idx="26"/>
          </p:nvPr>
        </p:nvSpPr>
        <p:spPr>
          <a:xfrm>
            <a:off x="457200" y="4383490"/>
            <a:ext cx="1905000" cy="859536"/>
          </a:xfrm>
          <a:prstGeom prst="homePlate">
            <a:avLst>
              <a:gd name="adj" fmla="val 29359"/>
            </a:avLst>
          </a:prstGeom>
          <a:solidFill>
            <a:srgbClr val="B01C2E"/>
          </a:solidFill>
        </p:spPr>
        <p:txBody>
          <a:bodyPr anchor="ctr"/>
          <a:lstStyle>
            <a:lvl1pPr>
              <a:buNone/>
              <a:defRPr sz="1200" b="1">
                <a:solidFill>
                  <a:srgbClr val="FFFFFF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2" name="Text Placeholder 19"/>
          <p:cNvSpPr>
            <a:spLocks noGrp="1"/>
          </p:cNvSpPr>
          <p:nvPr>
            <p:ph type="body" sz="quarter" idx="28"/>
          </p:nvPr>
        </p:nvSpPr>
        <p:spPr>
          <a:xfrm>
            <a:off x="457200" y="5396552"/>
            <a:ext cx="1905000" cy="859536"/>
          </a:xfrm>
          <a:prstGeom prst="homePlate">
            <a:avLst>
              <a:gd name="adj" fmla="val 29359"/>
            </a:avLst>
          </a:prstGeom>
          <a:solidFill>
            <a:srgbClr val="B01C2E"/>
          </a:solidFill>
        </p:spPr>
        <p:txBody>
          <a:bodyPr anchor="ctr"/>
          <a:lstStyle>
            <a:lvl1pPr>
              <a:buNone/>
              <a:defRPr sz="1200" b="1">
                <a:solidFill>
                  <a:srgbClr val="FFFFFF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18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3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Line 105"/>
          <p:cNvSpPr>
            <a:spLocks noChangeShapeType="1"/>
          </p:cNvSpPr>
          <p:nvPr/>
        </p:nvSpPr>
        <p:spPr bwMode="gray">
          <a:xfrm>
            <a:off x="4419600" y="3632204"/>
            <a:ext cx="0" cy="519113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 type="none" w="sm" len="sm"/>
            <a:tailEnd type="none" w="med" len="lg"/>
          </a:ln>
          <a:effectLst/>
        </p:spPr>
        <p:txBody>
          <a:bodyPr tIns="91440" bIns="91440"/>
          <a:lstStyle/>
          <a:p>
            <a:endParaRPr lang="en-US"/>
          </a:p>
        </p:txBody>
      </p:sp>
      <p:sp>
        <p:nvSpPr>
          <p:cNvPr id="80" name="Line 115"/>
          <p:cNvSpPr>
            <a:spLocks noChangeShapeType="1"/>
          </p:cNvSpPr>
          <p:nvPr userDrawn="1"/>
        </p:nvSpPr>
        <p:spPr bwMode="gray">
          <a:xfrm>
            <a:off x="2286000" y="3632204"/>
            <a:ext cx="0" cy="519113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 type="none" w="sm" len="sm"/>
            <a:tailEnd type="none" w="med" len="lg"/>
          </a:ln>
          <a:effectLst/>
        </p:spPr>
        <p:txBody>
          <a:bodyPr tIns="91440" bIns="91440"/>
          <a:lstStyle/>
          <a:p>
            <a:endParaRPr lang="en-US"/>
          </a:p>
        </p:txBody>
      </p:sp>
      <p:sp>
        <p:nvSpPr>
          <p:cNvPr id="82" name="Line 118"/>
          <p:cNvSpPr>
            <a:spLocks noChangeShapeType="1"/>
          </p:cNvSpPr>
          <p:nvPr/>
        </p:nvSpPr>
        <p:spPr bwMode="gray">
          <a:xfrm>
            <a:off x="6753225" y="3632204"/>
            <a:ext cx="0" cy="519113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 type="none" w="sm" len="sm"/>
            <a:tailEnd type="none" w="med" len="lg"/>
          </a:ln>
          <a:effectLst/>
        </p:spPr>
        <p:txBody>
          <a:bodyPr tIns="91440" bIns="91440"/>
          <a:lstStyle/>
          <a:p>
            <a:endParaRPr lang="en-US"/>
          </a:p>
        </p:txBody>
      </p:sp>
      <p:grpSp>
        <p:nvGrpSpPr>
          <p:cNvPr id="2" name="Group 123"/>
          <p:cNvGrpSpPr>
            <a:grpSpLocks/>
          </p:cNvGrpSpPr>
          <p:nvPr userDrawn="1"/>
        </p:nvGrpSpPr>
        <p:grpSpPr bwMode="auto">
          <a:xfrm>
            <a:off x="458788" y="3478213"/>
            <a:ext cx="7769225" cy="182562"/>
            <a:chOff x="289" y="2191"/>
            <a:chExt cx="4894" cy="115"/>
          </a:xfrm>
        </p:grpSpPr>
        <p:grpSp>
          <p:nvGrpSpPr>
            <p:cNvPr id="3" name="Group 44"/>
            <p:cNvGrpSpPr>
              <a:grpSpLocks/>
            </p:cNvGrpSpPr>
            <p:nvPr/>
          </p:nvGrpSpPr>
          <p:grpSpPr bwMode="auto">
            <a:xfrm>
              <a:off x="289" y="2191"/>
              <a:ext cx="1470" cy="115"/>
              <a:chOff x="696" y="2508"/>
              <a:chExt cx="1470" cy="168"/>
            </a:xfrm>
          </p:grpSpPr>
          <p:sp>
            <p:nvSpPr>
              <p:cNvPr id="119" name="Line 45"/>
              <p:cNvSpPr>
                <a:spLocks noChangeShapeType="1"/>
              </p:cNvSpPr>
              <p:nvPr/>
            </p:nvSpPr>
            <p:spPr bwMode="gray">
              <a:xfrm>
                <a:off x="696" y="2508"/>
                <a:ext cx="0" cy="168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" name="Line 46"/>
              <p:cNvSpPr>
                <a:spLocks noChangeShapeType="1"/>
              </p:cNvSpPr>
              <p:nvPr/>
            </p:nvSpPr>
            <p:spPr bwMode="gray">
              <a:xfrm>
                <a:off x="818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" name="Line 47"/>
              <p:cNvSpPr>
                <a:spLocks noChangeShapeType="1"/>
              </p:cNvSpPr>
              <p:nvPr/>
            </p:nvSpPr>
            <p:spPr bwMode="gray">
              <a:xfrm>
                <a:off x="941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" name="Line 48"/>
              <p:cNvSpPr>
                <a:spLocks noChangeShapeType="1"/>
              </p:cNvSpPr>
              <p:nvPr/>
            </p:nvSpPr>
            <p:spPr bwMode="gray">
              <a:xfrm>
                <a:off x="1063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" name="Line 49"/>
              <p:cNvSpPr>
                <a:spLocks noChangeShapeType="1"/>
              </p:cNvSpPr>
              <p:nvPr/>
            </p:nvSpPr>
            <p:spPr bwMode="gray">
              <a:xfrm>
                <a:off x="1186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" name="Line 50"/>
              <p:cNvSpPr>
                <a:spLocks noChangeShapeType="1"/>
              </p:cNvSpPr>
              <p:nvPr/>
            </p:nvSpPr>
            <p:spPr bwMode="gray">
              <a:xfrm>
                <a:off x="1308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" name="Line 51"/>
              <p:cNvSpPr>
                <a:spLocks noChangeShapeType="1"/>
              </p:cNvSpPr>
              <p:nvPr/>
            </p:nvSpPr>
            <p:spPr bwMode="gray">
              <a:xfrm>
                <a:off x="1431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6" name="Line 52"/>
              <p:cNvSpPr>
                <a:spLocks noChangeShapeType="1"/>
              </p:cNvSpPr>
              <p:nvPr/>
            </p:nvSpPr>
            <p:spPr bwMode="gray">
              <a:xfrm>
                <a:off x="1553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" name="Line 53"/>
              <p:cNvSpPr>
                <a:spLocks noChangeShapeType="1"/>
              </p:cNvSpPr>
              <p:nvPr/>
            </p:nvSpPr>
            <p:spPr bwMode="gray">
              <a:xfrm>
                <a:off x="1676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" name="Line 54"/>
              <p:cNvSpPr>
                <a:spLocks noChangeShapeType="1"/>
              </p:cNvSpPr>
              <p:nvPr/>
            </p:nvSpPr>
            <p:spPr bwMode="gray">
              <a:xfrm>
                <a:off x="2166" y="2508"/>
                <a:ext cx="0" cy="168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" name="Line 55"/>
              <p:cNvSpPr>
                <a:spLocks noChangeShapeType="1"/>
              </p:cNvSpPr>
              <p:nvPr/>
            </p:nvSpPr>
            <p:spPr bwMode="gray">
              <a:xfrm>
                <a:off x="1798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" name="Line 56"/>
              <p:cNvSpPr>
                <a:spLocks noChangeShapeType="1"/>
              </p:cNvSpPr>
              <p:nvPr/>
            </p:nvSpPr>
            <p:spPr bwMode="gray">
              <a:xfrm>
                <a:off x="1921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" name="Line 57"/>
              <p:cNvSpPr>
                <a:spLocks noChangeShapeType="1"/>
              </p:cNvSpPr>
              <p:nvPr/>
            </p:nvSpPr>
            <p:spPr bwMode="gray">
              <a:xfrm>
                <a:off x="2043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58"/>
            <p:cNvGrpSpPr>
              <a:grpSpLocks/>
            </p:cNvGrpSpPr>
            <p:nvPr/>
          </p:nvGrpSpPr>
          <p:grpSpPr bwMode="auto">
            <a:xfrm>
              <a:off x="1758" y="2191"/>
              <a:ext cx="1470" cy="115"/>
              <a:chOff x="696" y="2508"/>
              <a:chExt cx="1470" cy="168"/>
            </a:xfrm>
          </p:grpSpPr>
          <p:sp>
            <p:nvSpPr>
              <p:cNvPr id="106" name="Line 59"/>
              <p:cNvSpPr>
                <a:spLocks noChangeShapeType="1"/>
              </p:cNvSpPr>
              <p:nvPr/>
            </p:nvSpPr>
            <p:spPr bwMode="gray">
              <a:xfrm>
                <a:off x="696" y="2508"/>
                <a:ext cx="0" cy="168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Line 60"/>
              <p:cNvSpPr>
                <a:spLocks noChangeShapeType="1"/>
              </p:cNvSpPr>
              <p:nvPr/>
            </p:nvSpPr>
            <p:spPr bwMode="gray">
              <a:xfrm>
                <a:off x="818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Line 61"/>
              <p:cNvSpPr>
                <a:spLocks noChangeShapeType="1"/>
              </p:cNvSpPr>
              <p:nvPr/>
            </p:nvSpPr>
            <p:spPr bwMode="gray">
              <a:xfrm>
                <a:off x="941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" name="Line 62"/>
              <p:cNvSpPr>
                <a:spLocks noChangeShapeType="1"/>
              </p:cNvSpPr>
              <p:nvPr/>
            </p:nvSpPr>
            <p:spPr bwMode="gray">
              <a:xfrm>
                <a:off x="1063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" name="Line 63"/>
              <p:cNvSpPr>
                <a:spLocks noChangeShapeType="1"/>
              </p:cNvSpPr>
              <p:nvPr/>
            </p:nvSpPr>
            <p:spPr bwMode="gray">
              <a:xfrm>
                <a:off x="1186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" name="Line 64"/>
              <p:cNvSpPr>
                <a:spLocks noChangeShapeType="1"/>
              </p:cNvSpPr>
              <p:nvPr/>
            </p:nvSpPr>
            <p:spPr bwMode="gray">
              <a:xfrm>
                <a:off x="1308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" name="Line 65"/>
              <p:cNvSpPr>
                <a:spLocks noChangeShapeType="1"/>
              </p:cNvSpPr>
              <p:nvPr/>
            </p:nvSpPr>
            <p:spPr bwMode="gray">
              <a:xfrm>
                <a:off x="1431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" name="Line 66"/>
              <p:cNvSpPr>
                <a:spLocks noChangeShapeType="1"/>
              </p:cNvSpPr>
              <p:nvPr/>
            </p:nvSpPr>
            <p:spPr bwMode="gray">
              <a:xfrm>
                <a:off x="1553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Line 67"/>
              <p:cNvSpPr>
                <a:spLocks noChangeShapeType="1"/>
              </p:cNvSpPr>
              <p:nvPr/>
            </p:nvSpPr>
            <p:spPr bwMode="gray">
              <a:xfrm>
                <a:off x="1676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" name="Line 68"/>
              <p:cNvSpPr>
                <a:spLocks noChangeShapeType="1"/>
              </p:cNvSpPr>
              <p:nvPr/>
            </p:nvSpPr>
            <p:spPr bwMode="gray">
              <a:xfrm>
                <a:off x="2166" y="2508"/>
                <a:ext cx="0" cy="168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" name="Line 69"/>
              <p:cNvSpPr>
                <a:spLocks noChangeShapeType="1"/>
              </p:cNvSpPr>
              <p:nvPr/>
            </p:nvSpPr>
            <p:spPr bwMode="gray">
              <a:xfrm>
                <a:off x="1798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Line 70"/>
              <p:cNvSpPr>
                <a:spLocks noChangeShapeType="1"/>
              </p:cNvSpPr>
              <p:nvPr/>
            </p:nvSpPr>
            <p:spPr bwMode="gray">
              <a:xfrm>
                <a:off x="1921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" name="Line 71"/>
              <p:cNvSpPr>
                <a:spLocks noChangeShapeType="1"/>
              </p:cNvSpPr>
              <p:nvPr/>
            </p:nvSpPr>
            <p:spPr bwMode="gray">
              <a:xfrm>
                <a:off x="2043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72"/>
            <p:cNvGrpSpPr>
              <a:grpSpLocks/>
            </p:cNvGrpSpPr>
            <p:nvPr/>
          </p:nvGrpSpPr>
          <p:grpSpPr bwMode="auto">
            <a:xfrm>
              <a:off x="3227" y="2191"/>
              <a:ext cx="1470" cy="115"/>
              <a:chOff x="696" y="2508"/>
              <a:chExt cx="1470" cy="168"/>
            </a:xfrm>
          </p:grpSpPr>
          <p:sp>
            <p:nvSpPr>
              <p:cNvPr id="93" name="Line 73"/>
              <p:cNvSpPr>
                <a:spLocks noChangeShapeType="1"/>
              </p:cNvSpPr>
              <p:nvPr/>
            </p:nvSpPr>
            <p:spPr bwMode="gray">
              <a:xfrm>
                <a:off x="696" y="2508"/>
                <a:ext cx="0" cy="168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Line 74"/>
              <p:cNvSpPr>
                <a:spLocks noChangeShapeType="1"/>
              </p:cNvSpPr>
              <p:nvPr/>
            </p:nvSpPr>
            <p:spPr bwMode="gray">
              <a:xfrm>
                <a:off x="818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Line 75"/>
              <p:cNvSpPr>
                <a:spLocks noChangeShapeType="1"/>
              </p:cNvSpPr>
              <p:nvPr/>
            </p:nvSpPr>
            <p:spPr bwMode="gray">
              <a:xfrm>
                <a:off x="941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Line 76"/>
              <p:cNvSpPr>
                <a:spLocks noChangeShapeType="1"/>
              </p:cNvSpPr>
              <p:nvPr/>
            </p:nvSpPr>
            <p:spPr bwMode="gray">
              <a:xfrm>
                <a:off x="1063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Line 77"/>
              <p:cNvSpPr>
                <a:spLocks noChangeShapeType="1"/>
              </p:cNvSpPr>
              <p:nvPr/>
            </p:nvSpPr>
            <p:spPr bwMode="gray">
              <a:xfrm>
                <a:off x="1186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Line 78"/>
              <p:cNvSpPr>
                <a:spLocks noChangeShapeType="1"/>
              </p:cNvSpPr>
              <p:nvPr/>
            </p:nvSpPr>
            <p:spPr bwMode="gray">
              <a:xfrm>
                <a:off x="1308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Line 79"/>
              <p:cNvSpPr>
                <a:spLocks noChangeShapeType="1"/>
              </p:cNvSpPr>
              <p:nvPr/>
            </p:nvSpPr>
            <p:spPr bwMode="gray">
              <a:xfrm>
                <a:off x="1431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Line 80"/>
              <p:cNvSpPr>
                <a:spLocks noChangeShapeType="1"/>
              </p:cNvSpPr>
              <p:nvPr/>
            </p:nvSpPr>
            <p:spPr bwMode="gray">
              <a:xfrm>
                <a:off x="1553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Line 81"/>
              <p:cNvSpPr>
                <a:spLocks noChangeShapeType="1"/>
              </p:cNvSpPr>
              <p:nvPr/>
            </p:nvSpPr>
            <p:spPr bwMode="gray">
              <a:xfrm>
                <a:off x="1676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Line 82"/>
              <p:cNvSpPr>
                <a:spLocks noChangeShapeType="1"/>
              </p:cNvSpPr>
              <p:nvPr/>
            </p:nvSpPr>
            <p:spPr bwMode="gray">
              <a:xfrm>
                <a:off x="2166" y="2508"/>
                <a:ext cx="0" cy="168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Line 83"/>
              <p:cNvSpPr>
                <a:spLocks noChangeShapeType="1"/>
              </p:cNvSpPr>
              <p:nvPr/>
            </p:nvSpPr>
            <p:spPr bwMode="gray">
              <a:xfrm>
                <a:off x="1798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Line 84"/>
              <p:cNvSpPr>
                <a:spLocks noChangeShapeType="1"/>
              </p:cNvSpPr>
              <p:nvPr/>
            </p:nvSpPr>
            <p:spPr bwMode="gray">
              <a:xfrm>
                <a:off x="1921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Line 85"/>
              <p:cNvSpPr>
                <a:spLocks noChangeShapeType="1"/>
              </p:cNvSpPr>
              <p:nvPr/>
            </p:nvSpPr>
            <p:spPr bwMode="gray">
              <a:xfrm>
                <a:off x="2043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8" name="Line 90"/>
            <p:cNvSpPr>
              <a:spLocks noChangeShapeType="1"/>
            </p:cNvSpPr>
            <p:nvPr/>
          </p:nvSpPr>
          <p:spPr bwMode="gray">
            <a:xfrm>
              <a:off x="4698" y="2191"/>
              <a:ext cx="0" cy="115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91"/>
            <p:cNvSpPr>
              <a:spLocks noChangeShapeType="1"/>
            </p:cNvSpPr>
            <p:nvPr/>
          </p:nvSpPr>
          <p:spPr bwMode="gray">
            <a:xfrm>
              <a:off x="4820" y="2191"/>
              <a:ext cx="0" cy="11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92"/>
            <p:cNvSpPr>
              <a:spLocks noChangeShapeType="1"/>
            </p:cNvSpPr>
            <p:nvPr/>
          </p:nvSpPr>
          <p:spPr bwMode="gray">
            <a:xfrm>
              <a:off x="4943" y="2191"/>
              <a:ext cx="0" cy="11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93"/>
            <p:cNvSpPr>
              <a:spLocks noChangeShapeType="1"/>
            </p:cNvSpPr>
            <p:nvPr/>
          </p:nvSpPr>
          <p:spPr bwMode="gray">
            <a:xfrm>
              <a:off x="5065" y="2191"/>
              <a:ext cx="0" cy="11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Line 122"/>
            <p:cNvSpPr>
              <a:spLocks noChangeShapeType="1"/>
            </p:cNvSpPr>
            <p:nvPr/>
          </p:nvSpPr>
          <p:spPr bwMode="gray">
            <a:xfrm>
              <a:off x="5183" y="2191"/>
              <a:ext cx="0" cy="11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" name="Line 125"/>
          <p:cNvSpPr>
            <a:spLocks noChangeShapeType="1"/>
          </p:cNvSpPr>
          <p:nvPr userDrawn="1"/>
        </p:nvSpPr>
        <p:spPr bwMode="gray">
          <a:xfrm>
            <a:off x="3429000" y="3651255"/>
            <a:ext cx="0" cy="1757363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 type="none" w="sm" len="sm"/>
            <a:tailEnd type="none" w="med" len="lg"/>
          </a:ln>
          <a:effectLst/>
        </p:spPr>
        <p:txBody>
          <a:bodyPr tIns="91440" bIns="91440"/>
          <a:lstStyle/>
          <a:p>
            <a:endParaRPr lang="en-US"/>
          </a:p>
        </p:txBody>
      </p:sp>
      <p:sp>
        <p:nvSpPr>
          <p:cNvPr id="136" name="Line 4"/>
          <p:cNvSpPr>
            <a:spLocks noChangeShapeType="1"/>
          </p:cNvSpPr>
          <p:nvPr userDrawn="1"/>
        </p:nvSpPr>
        <p:spPr bwMode="gray">
          <a:xfrm>
            <a:off x="1676400" y="2976571"/>
            <a:ext cx="0" cy="512763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 type="none" w="sm" len="sm"/>
            <a:tailEnd type="none" w="med" len="lg"/>
          </a:ln>
          <a:effectLst/>
        </p:spPr>
        <p:txBody>
          <a:bodyPr tIns="91440" bIns="91440"/>
          <a:lstStyle/>
          <a:p>
            <a:endParaRPr lang="en-US"/>
          </a:p>
        </p:txBody>
      </p:sp>
      <p:sp>
        <p:nvSpPr>
          <p:cNvPr id="139" name="Line 108"/>
          <p:cNvSpPr>
            <a:spLocks noChangeShapeType="1"/>
          </p:cNvSpPr>
          <p:nvPr userDrawn="1"/>
        </p:nvSpPr>
        <p:spPr bwMode="gray">
          <a:xfrm>
            <a:off x="5562600" y="2976571"/>
            <a:ext cx="0" cy="512763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 type="none" w="sm" len="sm"/>
            <a:tailEnd type="none" w="med" len="lg"/>
          </a:ln>
          <a:effectLst/>
        </p:spPr>
        <p:txBody>
          <a:bodyPr tIns="91440" bIns="91440"/>
          <a:lstStyle/>
          <a:p>
            <a:endParaRPr lang="en-US"/>
          </a:p>
        </p:txBody>
      </p:sp>
      <p:sp>
        <p:nvSpPr>
          <p:cNvPr id="142" name="Line 111"/>
          <p:cNvSpPr>
            <a:spLocks noChangeShapeType="1"/>
          </p:cNvSpPr>
          <p:nvPr userDrawn="1"/>
        </p:nvSpPr>
        <p:spPr bwMode="gray">
          <a:xfrm>
            <a:off x="7696200" y="2976571"/>
            <a:ext cx="0" cy="512763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 type="none" w="sm" len="sm"/>
            <a:tailEnd type="none" w="med" len="lg"/>
          </a:ln>
          <a:effectLst/>
        </p:spPr>
        <p:txBody>
          <a:bodyPr tIns="91440" bIns="91440"/>
          <a:lstStyle/>
          <a:p>
            <a:endParaRPr lang="en-US"/>
          </a:p>
        </p:txBody>
      </p:sp>
      <p:sp>
        <p:nvSpPr>
          <p:cNvPr id="145" name="Line 139"/>
          <p:cNvSpPr>
            <a:spLocks noChangeShapeType="1"/>
          </p:cNvSpPr>
          <p:nvPr userDrawn="1"/>
        </p:nvSpPr>
        <p:spPr bwMode="gray">
          <a:xfrm>
            <a:off x="3281363" y="2074867"/>
            <a:ext cx="0" cy="1414463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 type="none" w="sm" len="sm"/>
            <a:tailEnd type="none" w="med" len="lg"/>
          </a:ln>
          <a:effectLst/>
        </p:spPr>
        <p:txBody>
          <a:bodyPr tIns="91440" bIns="91440"/>
          <a:lstStyle/>
          <a:p>
            <a:endParaRPr lang="en-US"/>
          </a:p>
        </p:txBody>
      </p:sp>
      <p:sp>
        <p:nvSpPr>
          <p:cNvPr id="195" name="AutoShape 3"/>
          <p:cNvSpPr>
            <a:spLocks noChangeArrowheads="1"/>
          </p:cNvSpPr>
          <p:nvPr userDrawn="1"/>
        </p:nvSpPr>
        <p:spPr bwMode="gray">
          <a:xfrm>
            <a:off x="452442" y="3413125"/>
            <a:ext cx="8239125" cy="311150"/>
          </a:xfrm>
          <a:prstGeom prst="rightArrow">
            <a:avLst>
              <a:gd name="adj1" fmla="val 52037"/>
              <a:gd name="adj2" fmla="val 96479"/>
            </a:avLst>
          </a:prstGeom>
          <a:solidFill>
            <a:srgbClr val="808080"/>
          </a:solidFill>
          <a:ln w="12700" algn="ctr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tIns="91440" bIns="91440" anchor="ctr"/>
          <a:lstStyle/>
          <a:p>
            <a:pPr>
              <a:tabLst>
                <a:tab pos="1435100" algn="ctr"/>
                <a:tab pos="2870200" algn="ctr"/>
                <a:tab pos="4305300" algn="ctr"/>
                <a:tab pos="5740400" algn="ctr"/>
                <a:tab pos="7175500" algn="r"/>
              </a:tabLst>
            </a:pPr>
            <a:endParaRPr lang="nl-NL" sz="1000" b="1">
              <a:solidFill>
                <a:srgbClr val="4D4D4D"/>
              </a:solidFill>
              <a:latin typeface="Arial" charset="0"/>
            </a:endParaRPr>
          </a:p>
        </p:txBody>
      </p:sp>
      <p:grpSp>
        <p:nvGrpSpPr>
          <p:cNvPr id="6" name="Group 123"/>
          <p:cNvGrpSpPr>
            <a:grpSpLocks/>
          </p:cNvGrpSpPr>
          <p:nvPr userDrawn="1"/>
        </p:nvGrpSpPr>
        <p:grpSpPr bwMode="auto">
          <a:xfrm>
            <a:off x="611188" y="3460899"/>
            <a:ext cx="7769225" cy="182562"/>
            <a:chOff x="289" y="2191"/>
            <a:chExt cx="4894" cy="115"/>
          </a:xfrm>
        </p:grpSpPr>
        <p:grpSp>
          <p:nvGrpSpPr>
            <p:cNvPr id="7" name="Group 44"/>
            <p:cNvGrpSpPr>
              <a:grpSpLocks/>
            </p:cNvGrpSpPr>
            <p:nvPr/>
          </p:nvGrpSpPr>
          <p:grpSpPr bwMode="auto">
            <a:xfrm>
              <a:off x="289" y="2191"/>
              <a:ext cx="1470" cy="115"/>
              <a:chOff x="696" y="2508"/>
              <a:chExt cx="1470" cy="168"/>
            </a:xfrm>
          </p:grpSpPr>
          <p:sp>
            <p:nvSpPr>
              <p:cNvPr id="231" name="Line 45"/>
              <p:cNvSpPr>
                <a:spLocks noChangeShapeType="1"/>
              </p:cNvSpPr>
              <p:nvPr/>
            </p:nvSpPr>
            <p:spPr bwMode="gray">
              <a:xfrm>
                <a:off x="696" y="2508"/>
                <a:ext cx="0" cy="168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" name="Line 46"/>
              <p:cNvSpPr>
                <a:spLocks noChangeShapeType="1"/>
              </p:cNvSpPr>
              <p:nvPr/>
            </p:nvSpPr>
            <p:spPr bwMode="gray">
              <a:xfrm>
                <a:off x="818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" name="Line 47"/>
              <p:cNvSpPr>
                <a:spLocks noChangeShapeType="1"/>
              </p:cNvSpPr>
              <p:nvPr/>
            </p:nvSpPr>
            <p:spPr bwMode="gray">
              <a:xfrm>
                <a:off x="941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4" name="Line 48"/>
              <p:cNvSpPr>
                <a:spLocks noChangeShapeType="1"/>
              </p:cNvSpPr>
              <p:nvPr/>
            </p:nvSpPr>
            <p:spPr bwMode="gray">
              <a:xfrm>
                <a:off x="1063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" name="Line 49"/>
              <p:cNvSpPr>
                <a:spLocks noChangeShapeType="1"/>
              </p:cNvSpPr>
              <p:nvPr/>
            </p:nvSpPr>
            <p:spPr bwMode="gray">
              <a:xfrm>
                <a:off x="1186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" name="Line 50"/>
              <p:cNvSpPr>
                <a:spLocks noChangeShapeType="1"/>
              </p:cNvSpPr>
              <p:nvPr/>
            </p:nvSpPr>
            <p:spPr bwMode="gray">
              <a:xfrm>
                <a:off x="1308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7" name="Line 51"/>
              <p:cNvSpPr>
                <a:spLocks noChangeShapeType="1"/>
              </p:cNvSpPr>
              <p:nvPr/>
            </p:nvSpPr>
            <p:spPr bwMode="gray">
              <a:xfrm>
                <a:off x="1431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" name="Line 52"/>
              <p:cNvSpPr>
                <a:spLocks noChangeShapeType="1"/>
              </p:cNvSpPr>
              <p:nvPr/>
            </p:nvSpPr>
            <p:spPr bwMode="gray">
              <a:xfrm>
                <a:off x="1553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" name="Line 53"/>
              <p:cNvSpPr>
                <a:spLocks noChangeShapeType="1"/>
              </p:cNvSpPr>
              <p:nvPr/>
            </p:nvSpPr>
            <p:spPr bwMode="gray">
              <a:xfrm>
                <a:off x="1676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0" name="Line 54"/>
              <p:cNvSpPr>
                <a:spLocks noChangeShapeType="1"/>
              </p:cNvSpPr>
              <p:nvPr/>
            </p:nvSpPr>
            <p:spPr bwMode="gray">
              <a:xfrm>
                <a:off x="2166" y="2508"/>
                <a:ext cx="0" cy="168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" name="Line 55"/>
              <p:cNvSpPr>
                <a:spLocks noChangeShapeType="1"/>
              </p:cNvSpPr>
              <p:nvPr/>
            </p:nvSpPr>
            <p:spPr bwMode="gray">
              <a:xfrm>
                <a:off x="1798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2" name="Line 56"/>
              <p:cNvSpPr>
                <a:spLocks noChangeShapeType="1"/>
              </p:cNvSpPr>
              <p:nvPr/>
            </p:nvSpPr>
            <p:spPr bwMode="gray">
              <a:xfrm>
                <a:off x="1921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3" name="Line 57"/>
              <p:cNvSpPr>
                <a:spLocks noChangeShapeType="1"/>
              </p:cNvSpPr>
              <p:nvPr/>
            </p:nvSpPr>
            <p:spPr bwMode="gray">
              <a:xfrm>
                <a:off x="2043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" name="Group 58"/>
            <p:cNvGrpSpPr>
              <a:grpSpLocks/>
            </p:cNvGrpSpPr>
            <p:nvPr/>
          </p:nvGrpSpPr>
          <p:grpSpPr bwMode="auto">
            <a:xfrm>
              <a:off x="1758" y="2191"/>
              <a:ext cx="1470" cy="115"/>
              <a:chOff x="696" y="2508"/>
              <a:chExt cx="1470" cy="168"/>
            </a:xfrm>
          </p:grpSpPr>
          <p:sp>
            <p:nvSpPr>
              <p:cNvPr id="218" name="Line 59"/>
              <p:cNvSpPr>
                <a:spLocks noChangeShapeType="1"/>
              </p:cNvSpPr>
              <p:nvPr/>
            </p:nvSpPr>
            <p:spPr bwMode="gray">
              <a:xfrm>
                <a:off x="696" y="2508"/>
                <a:ext cx="0" cy="168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" name="Line 60"/>
              <p:cNvSpPr>
                <a:spLocks noChangeShapeType="1"/>
              </p:cNvSpPr>
              <p:nvPr/>
            </p:nvSpPr>
            <p:spPr bwMode="gray">
              <a:xfrm>
                <a:off x="818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" name="Line 61"/>
              <p:cNvSpPr>
                <a:spLocks noChangeShapeType="1"/>
              </p:cNvSpPr>
              <p:nvPr/>
            </p:nvSpPr>
            <p:spPr bwMode="gray">
              <a:xfrm>
                <a:off x="941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" name="Line 62"/>
              <p:cNvSpPr>
                <a:spLocks noChangeShapeType="1"/>
              </p:cNvSpPr>
              <p:nvPr/>
            </p:nvSpPr>
            <p:spPr bwMode="gray">
              <a:xfrm>
                <a:off x="1063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" name="Line 63"/>
              <p:cNvSpPr>
                <a:spLocks noChangeShapeType="1"/>
              </p:cNvSpPr>
              <p:nvPr/>
            </p:nvSpPr>
            <p:spPr bwMode="gray">
              <a:xfrm>
                <a:off x="1186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" name="Line 64"/>
              <p:cNvSpPr>
                <a:spLocks noChangeShapeType="1"/>
              </p:cNvSpPr>
              <p:nvPr/>
            </p:nvSpPr>
            <p:spPr bwMode="gray">
              <a:xfrm>
                <a:off x="1308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4" name="Line 65"/>
              <p:cNvSpPr>
                <a:spLocks noChangeShapeType="1"/>
              </p:cNvSpPr>
              <p:nvPr/>
            </p:nvSpPr>
            <p:spPr bwMode="gray">
              <a:xfrm>
                <a:off x="1431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" name="Line 66"/>
              <p:cNvSpPr>
                <a:spLocks noChangeShapeType="1"/>
              </p:cNvSpPr>
              <p:nvPr/>
            </p:nvSpPr>
            <p:spPr bwMode="gray">
              <a:xfrm>
                <a:off x="1553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" name="Line 67"/>
              <p:cNvSpPr>
                <a:spLocks noChangeShapeType="1"/>
              </p:cNvSpPr>
              <p:nvPr/>
            </p:nvSpPr>
            <p:spPr bwMode="gray">
              <a:xfrm>
                <a:off x="1676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" name="Line 68"/>
              <p:cNvSpPr>
                <a:spLocks noChangeShapeType="1"/>
              </p:cNvSpPr>
              <p:nvPr/>
            </p:nvSpPr>
            <p:spPr bwMode="gray">
              <a:xfrm>
                <a:off x="2166" y="2508"/>
                <a:ext cx="0" cy="168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" name="Line 69"/>
              <p:cNvSpPr>
                <a:spLocks noChangeShapeType="1"/>
              </p:cNvSpPr>
              <p:nvPr/>
            </p:nvSpPr>
            <p:spPr bwMode="gray">
              <a:xfrm>
                <a:off x="1798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9" name="Line 70"/>
              <p:cNvSpPr>
                <a:spLocks noChangeShapeType="1"/>
              </p:cNvSpPr>
              <p:nvPr/>
            </p:nvSpPr>
            <p:spPr bwMode="gray">
              <a:xfrm>
                <a:off x="1921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" name="Line 71"/>
              <p:cNvSpPr>
                <a:spLocks noChangeShapeType="1"/>
              </p:cNvSpPr>
              <p:nvPr/>
            </p:nvSpPr>
            <p:spPr bwMode="gray">
              <a:xfrm>
                <a:off x="2043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" name="Group 72"/>
            <p:cNvGrpSpPr>
              <a:grpSpLocks/>
            </p:cNvGrpSpPr>
            <p:nvPr/>
          </p:nvGrpSpPr>
          <p:grpSpPr bwMode="auto">
            <a:xfrm>
              <a:off x="3227" y="2191"/>
              <a:ext cx="1470" cy="115"/>
              <a:chOff x="696" y="2508"/>
              <a:chExt cx="1470" cy="168"/>
            </a:xfrm>
          </p:grpSpPr>
          <p:sp>
            <p:nvSpPr>
              <p:cNvPr id="205" name="Line 73"/>
              <p:cNvSpPr>
                <a:spLocks noChangeShapeType="1"/>
              </p:cNvSpPr>
              <p:nvPr/>
            </p:nvSpPr>
            <p:spPr bwMode="gray">
              <a:xfrm>
                <a:off x="696" y="2508"/>
                <a:ext cx="0" cy="168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" name="Line 74"/>
              <p:cNvSpPr>
                <a:spLocks noChangeShapeType="1"/>
              </p:cNvSpPr>
              <p:nvPr/>
            </p:nvSpPr>
            <p:spPr bwMode="gray">
              <a:xfrm>
                <a:off x="818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" name="Line 75"/>
              <p:cNvSpPr>
                <a:spLocks noChangeShapeType="1"/>
              </p:cNvSpPr>
              <p:nvPr/>
            </p:nvSpPr>
            <p:spPr bwMode="gray">
              <a:xfrm>
                <a:off x="941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" name="Line 76"/>
              <p:cNvSpPr>
                <a:spLocks noChangeShapeType="1"/>
              </p:cNvSpPr>
              <p:nvPr/>
            </p:nvSpPr>
            <p:spPr bwMode="gray">
              <a:xfrm>
                <a:off x="1063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" name="Line 77"/>
              <p:cNvSpPr>
                <a:spLocks noChangeShapeType="1"/>
              </p:cNvSpPr>
              <p:nvPr/>
            </p:nvSpPr>
            <p:spPr bwMode="gray">
              <a:xfrm>
                <a:off x="1186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" name="Line 78"/>
              <p:cNvSpPr>
                <a:spLocks noChangeShapeType="1"/>
              </p:cNvSpPr>
              <p:nvPr/>
            </p:nvSpPr>
            <p:spPr bwMode="gray">
              <a:xfrm>
                <a:off x="1308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" name="Line 79"/>
              <p:cNvSpPr>
                <a:spLocks noChangeShapeType="1"/>
              </p:cNvSpPr>
              <p:nvPr/>
            </p:nvSpPr>
            <p:spPr bwMode="gray">
              <a:xfrm>
                <a:off x="1431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" name="Line 80"/>
              <p:cNvSpPr>
                <a:spLocks noChangeShapeType="1"/>
              </p:cNvSpPr>
              <p:nvPr/>
            </p:nvSpPr>
            <p:spPr bwMode="gray">
              <a:xfrm>
                <a:off x="1553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" name="Line 81"/>
              <p:cNvSpPr>
                <a:spLocks noChangeShapeType="1"/>
              </p:cNvSpPr>
              <p:nvPr/>
            </p:nvSpPr>
            <p:spPr bwMode="gray">
              <a:xfrm>
                <a:off x="1676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" name="Line 82"/>
              <p:cNvSpPr>
                <a:spLocks noChangeShapeType="1"/>
              </p:cNvSpPr>
              <p:nvPr/>
            </p:nvSpPr>
            <p:spPr bwMode="gray">
              <a:xfrm>
                <a:off x="2166" y="2508"/>
                <a:ext cx="0" cy="168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" name="Line 83"/>
              <p:cNvSpPr>
                <a:spLocks noChangeShapeType="1"/>
              </p:cNvSpPr>
              <p:nvPr/>
            </p:nvSpPr>
            <p:spPr bwMode="gray">
              <a:xfrm>
                <a:off x="1798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" name="Line 84"/>
              <p:cNvSpPr>
                <a:spLocks noChangeShapeType="1"/>
              </p:cNvSpPr>
              <p:nvPr/>
            </p:nvSpPr>
            <p:spPr bwMode="gray">
              <a:xfrm>
                <a:off x="1921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" name="Line 85"/>
              <p:cNvSpPr>
                <a:spLocks noChangeShapeType="1"/>
              </p:cNvSpPr>
              <p:nvPr/>
            </p:nvSpPr>
            <p:spPr bwMode="gray">
              <a:xfrm>
                <a:off x="2043" y="250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0" name="Line 90"/>
            <p:cNvSpPr>
              <a:spLocks noChangeShapeType="1"/>
            </p:cNvSpPr>
            <p:nvPr/>
          </p:nvSpPr>
          <p:spPr bwMode="gray">
            <a:xfrm>
              <a:off x="4698" y="2191"/>
              <a:ext cx="0" cy="115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" name="Line 91"/>
            <p:cNvSpPr>
              <a:spLocks noChangeShapeType="1"/>
            </p:cNvSpPr>
            <p:nvPr/>
          </p:nvSpPr>
          <p:spPr bwMode="gray">
            <a:xfrm>
              <a:off x="4820" y="2191"/>
              <a:ext cx="0" cy="11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" name="Line 92"/>
            <p:cNvSpPr>
              <a:spLocks noChangeShapeType="1"/>
            </p:cNvSpPr>
            <p:nvPr/>
          </p:nvSpPr>
          <p:spPr bwMode="gray">
            <a:xfrm>
              <a:off x="4943" y="2191"/>
              <a:ext cx="0" cy="11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3" name="Line 93"/>
            <p:cNvSpPr>
              <a:spLocks noChangeShapeType="1"/>
            </p:cNvSpPr>
            <p:nvPr/>
          </p:nvSpPr>
          <p:spPr bwMode="gray">
            <a:xfrm>
              <a:off x="5065" y="2191"/>
              <a:ext cx="0" cy="11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" name="Line 122"/>
            <p:cNvSpPr>
              <a:spLocks noChangeShapeType="1"/>
            </p:cNvSpPr>
            <p:nvPr/>
          </p:nvSpPr>
          <p:spPr bwMode="gray">
            <a:xfrm>
              <a:off x="5183" y="2191"/>
              <a:ext cx="0" cy="11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8" name="Text Placeholder 246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2535866" y="1295400"/>
            <a:ext cx="1524000" cy="838200"/>
          </a:xfrm>
          <a:prstGeom prst="rect">
            <a:avLst/>
          </a:prstGeom>
          <a:solidFill>
            <a:schemeClr val="bg1"/>
          </a:solidFill>
          <a:ln>
            <a:solidFill>
              <a:srgbClr val="C0C0C0"/>
            </a:solidFill>
          </a:ln>
        </p:spPr>
        <p:txBody>
          <a:bodyPr/>
          <a:lstStyle>
            <a:lvl1pPr marL="0" indent="0">
              <a:buFont typeface="NSimSun" pitchFamily="49" charset="-122"/>
              <a:buChar char=" "/>
              <a:defRPr sz="1000" b="1">
                <a:solidFill>
                  <a:srgbClr val="B01C2E"/>
                </a:solidFill>
              </a:defRPr>
            </a:lvl1pPr>
            <a:lvl2pPr marL="0" indent="0">
              <a:buFont typeface="NSimSun" pitchFamily="49" charset="-122"/>
              <a:buChar char=" "/>
              <a:tabLst/>
              <a:defRPr sz="900" baseline="0"/>
            </a:lvl2pPr>
            <a:lvl3pPr>
              <a:buNone/>
              <a:defRPr sz="10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43" name="Text Placeholder 142"/>
          <p:cNvSpPr>
            <a:spLocks noGrp="1"/>
          </p:cNvSpPr>
          <p:nvPr>
            <p:ph type="body" sz="quarter" idx="19" hasCustomPrompt="1"/>
          </p:nvPr>
        </p:nvSpPr>
        <p:spPr>
          <a:xfrm>
            <a:off x="1066800" y="3733800"/>
            <a:ext cx="457200" cy="1371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sz="900" dirty="0" smtClean="0"/>
              <a:t>…</a:t>
            </a:r>
            <a:endParaRPr lang="en-US" dirty="0"/>
          </a:p>
        </p:txBody>
      </p:sp>
      <p:sp>
        <p:nvSpPr>
          <p:cNvPr id="144" name="Text Placeholder 142"/>
          <p:cNvSpPr>
            <a:spLocks noGrp="1"/>
          </p:cNvSpPr>
          <p:nvPr>
            <p:ph type="body" sz="quarter" idx="20" hasCustomPrompt="1"/>
          </p:nvPr>
        </p:nvSpPr>
        <p:spPr>
          <a:xfrm>
            <a:off x="3581400" y="3733800"/>
            <a:ext cx="457200" cy="1371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sz="900" dirty="0" smtClean="0"/>
              <a:t>…</a:t>
            </a:r>
            <a:endParaRPr lang="en-US" dirty="0"/>
          </a:p>
        </p:txBody>
      </p:sp>
      <p:sp>
        <p:nvSpPr>
          <p:cNvPr id="146" name="Text Placeholder 142"/>
          <p:cNvSpPr>
            <a:spLocks noGrp="1"/>
          </p:cNvSpPr>
          <p:nvPr>
            <p:ph type="body" sz="quarter" idx="21" hasCustomPrompt="1"/>
          </p:nvPr>
        </p:nvSpPr>
        <p:spPr>
          <a:xfrm>
            <a:off x="5303520" y="3733800"/>
            <a:ext cx="457200" cy="1371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sz="900" dirty="0" smtClean="0"/>
              <a:t>…</a:t>
            </a:r>
            <a:endParaRPr lang="en-US" dirty="0"/>
          </a:p>
        </p:txBody>
      </p:sp>
      <p:sp>
        <p:nvSpPr>
          <p:cNvPr id="147" name="Text Placeholder 142"/>
          <p:cNvSpPr>
            <a:spLocks noGrp="1"/>
          </p:cNvSpPr>
          <p:nvPr>
            <p:ph type="body" sz="quarter" idx="22" hasCustomPrompt="1"/>
          </p:nvPr>
        </p:nvSpPr>
        <p:spPr>
          <a:xfrm>
            <a:off x="7223760" y="3733800"/>
            <a:ext cx="457200" cy="1371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sz="900" dirty="0" smtClean="0"/>
              <a:t>…</a:t>
            </a:r>
            <a:endParaRPr lang="en-US" dirty="0"/>
          </a:p>
        </p:txBody>
      </p:sp>
      <p:sp>
        <p:nvSpPr>
          <p:cNvPr id="141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132" name="Text Placeholder 246"/>
          <p:cNvSpPr>
            <a:spLocks noGrp="1"/>
          </p:cNvSpPr>
          <p:nvPr>
            <p:ph type="body" sz="quarter" idx="23" hasCustomPrompt="1"/>
          </p:nvPr>
        </p:nvSpPr>
        <p:spPr>
          <a:xfrm>
            <a:off x="914400" y="2133600"/>
            <a:ext cx="1524000" cy="838200"/>
          </a:xfrm>
          <a:prstGeom prst="rect">
            <a:avLst/>
          </a:prstGeom>
          <a:solidFill>
            <a:schemeClr val="bg1"/>
          </a:solidFill>
          <a:ln>
            <a:solidFill>
              <a:srgbClr val="C0C0C0"/>
            </a:solidFill>
          </a:ln>
        </p:spPr>
        <p:txBody>
          <a:bodyPr/>
          <a:lstStyle>
            <a:lvl1pPr marL="0" indent="0">
              <a:buFont typeface="NSimSun" pitchFamily="49" charset="-122"/>
              <a:buChar char=" "/>
              <a:defRPr sz="1000" b="1">
                <a:solidFill>
                  <a:srgbClr val="B01C2E"/>
                </a:solidFill>
              </a:defRPr>
            </a:lvl1pPr>
            <a:lvl2pPr marL="0" indent="0">
              <a:buFont typeface="NSimSun" pitchFamily="49" charset="-122"/>
              <a:buChar char=" "/>
              <a:tabLst/>
              <a:defRPr sz="900" baseline="0"/>
            </a:lvl2pPr>
            <a:lvl3pPr>
              <a:buNone/>
              <a:defRPr sz="10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48" name="Text Placeholder 246"/>
          <p:cNvSpPr>
            <a:spLocks noGrp="1"/>
          </p:cNvSpPr>
          <p:nvPr>
            <p:ph type="body" sz="quarter" idx="24" hasCustomPrompt="1"/>
          </p:nvPr>
        </p:nvSpPr>
        <p:spPr>
          <a:xfrm>
            <a:off x="6934200" y="2133600"/>
            <a:ext cx="1524000" cy="838200"/>
          </a:xfrm>
          <a:prstGeom prst="rect">
            <a:avLst/>
          </a:prstGeom>
          <a:solidFill>
            <a:schemeClr val="bg1"/>
          </a:solidFill>
          <a:ln>
            <a:solidFill>
              <a:srgbClr val="C0C0C0"/>
            </a:solidFill>
          </a:ln>
        </p:spPr>
        <p:txBody>
          <a:bodyPr/>
          <a:lstStyle>
            <a:lvl1pPr marL="0" indent="0">
              <a:buFont typeface="NSimSun" pitchFamily="49" charset="-122"/>
              <a:buChar char=" "/>
              <a:defRPr sz="1000" b="1">
                <a:solidFill>
                  <a:srgbClr val="B01C2E"/>
                </a:solidFill>
              </a:defRPr>
            </a:lvl1pPr>
            <a:lvl2pPr marL="0" indent="0">
              <a:buFont typeface="NSimSun" pitchFamily="49" charset="-122"/>
              <a:buChar char=" "/>
              <a:tabLst/>
              <a:defRPr sz="900" baseline="0"/>
            </a:lvl2pPr>
            <a:lvl3pPr>
              <a:buNone/>
              <a:defRPr sz="10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49" name="Text Placeholder 246"/>
          <p:cNvSpPr>
            <a:spLocks noGrp="1"/>
          </p:cNvSpPr>
          <p:nvPr>
            <p:ph type="body" sz="quarter" idx="25" hasCustomPrompt="1"/>
          </p:nvPr>
        </p:nvSpPr>
        <p:spPr>
          <a:xfrm>
            <a:off x="1524000" y="4114800"/>
            <a:ext cx="1524000" cy="838200"/>
          </a:xfrm>
          <a:prstGeom prst="rect">
            <a:avLst/>
          </a:prstGeom>
          <a:solidFill>
            <a:schemeClr val="bg1"/>
          </a:solidFill>
          <a:ln>
            <a:solidFill>
              <a:srgbClr val="C0C0C0"/>
            </a:solidFill>
          </a:ln>
        </p:spPr>
        <p:txBody>
          <a:bodyPr/>
          <a:lstStyle>
            <a:lvl1pPr marL="0" indent="0">
              <a:buFont typeface="NSimSun" pitchFamily="49" charset="-122"/>
              <a:buChar char=" "/>
              <a:defRPr sz="1000" b="1">
                <a:solidFill>
                  <a:srgbClr val="B01C2E"/>
                </a:solidFill>
              </a:defRPr>
            </a:lvl1pPr>
            <a:lvl2pPr marL="0" indent="0">
              <a:buFont typeface="NSimSun" pitchFamily="49" charset="-122"/>
              <a:buChar char=" "/>
              <a:tabLst/>
              <a:defRPr sz="900" baseline="0"/>
            </a:lvl2pPr>
            <a:lvl3pPr>
              <a:buNone/>
              <a:defRPr sz="10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50" name="Text Placeholder 246"/>
          <p:cNvSpPr>
            <a:spLocks noGrp="1"/>
          </p:cNvSpPr>
          <p:nvPr>
            <p:ph type="body" sz="quarter" idx="26" hasCustomPrompt="1"/>
          </p:nvPr>
        </p:nvSpPr>
        <p:spPr>
          <a:xfrm>
            <a:off x="4800600" y="2133600"/>
            <a:ext cx="1524000" cy="838200"/>
          </a:xfrm>
          <a:prstGeom prst="rect">
            <a:avLst/>
          </a:prstGeom>
          <a:solidFill>
            <a:schemeClr val="bg1"/>
          </a:solidFill>
          <a:ln>
            <a:solidFill>
              <a:srgbClr val="C0C0C0"/>
            </a:solidFill>
          </a:ln>
        </p:spPr>
        <p:txBody>
          <a:bodyPr/>
          <a:lstStyle>
            <a:lvl1pPr marL="0" indent="0">
              <a:buFont typeface="NSimSun" pitchFamily="49" charset="-122"/>
              <a:buChar char=" "/>
              <a:defRPr sz="1000" b="1">
                <a:solidFill>
                  <a:srgbClr val="B01C2E"/>
                </a:solidFill>
              </a:defRPr>
            </a:lvl1pPr>
            <a:lvl2pPr marL="0" indent="0">
              <a:buFont typeface="NSimSun" pitchFamily="49" charset="-122"/>
              <a:buChar char=" "/>
              <a:tabLst/>
              <a:defRPr sz="900" baseline="0"/>
            </a:lvl2pPr>
            <a:lvl3pPr>
              <a:buNone/>
              <a:defRPr sz="10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51" name="Text Placeholder 246"/>
          <p:cNvSpPr>
            <a:spLocks noGrp="1"/>
          </p:cNvSpPr>
          <p:nvPr>
            <p:ph type="body" sz="quarter" idx="27" hasCustomPrompt="1"/>
          </p:nvPr>
        </p:nvSpPr>
        <p:spPr>
          <a:xfrm>
            <a:off x="2667000" y="5181600"/>
            <a:ext cx="1524000" cy="838200"/>
          </a:xfrm>
          <a:prstGeom prst="rect">
            <a:avLst/>
          </a:prstGeom>
          <a:solidFill>
            <a:schemeClr val="bg1"/>
          </a:solidFill>
          <a:ln>
            <a:solidFill>
              <a:srgbClr val="C0C0C0"/>
            </a:solidFill>
          </a:ln>
        </p:spPr>
        <p:txBody>
          <a:bodyPr/>
          <a:lstStyle>
            <a:lvl1pPr marL="0" indent="0">
              <a:buFont typeface="NSimSun" pitchFamily="49" charset="-122"/>
              <a:buChar char=" "/>
              <a:defRPr sz="1000" b="1">
                <a:solidFill>
                  <a:srgbClr val="B01C2E"/>
                </a:solidFill>
              </a:defRPr>
            </a:lvl1pPr>
            <a:lvl2pPr marL="0" indent="0">
              <a:buFont typeface="NSimSun" pitchFamily="49" charset="-122"/>
              <a:buChar char=" "/>
              <a:tabLst/>
              <a:defRPr sz="900" baseline="0"/>
            </a:lvl2pPr>
            <a:lvl3pPr>
              <a:buNone/>
              <a:defRPr sz="10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52" name="Text Placeholder 246"/>
          <p:cNvSpPr>
            <a:spLocks noGrp="1"/>
          </p:cNvSpPr>
          <p:nvPr>
            <p:ph type="body" sz="quarter" idx="28" hasCustomPrompt="1"/>
          </p:nvPr>
        </p:nvSpPr>
        <p:spPr>
          <a:xfrm>
            <a:off x="5991225" y="4114800"/>
            <a:ext cx="1524000" cy="838200"/>
          </a:xfrm>
          <a:prstGeom prst="rect">
            <a:avLst/>
          </a:prstGeom>
          <a:solidFill>
            <a:schemeClr val="bg1"/>
          </a:solidFill>
          <a:ln>
            <a:solidFill>
              <a:srgbClr val="C0C0C0"/>
            </a:solidFill>
          </a:ln>
        </p:spPr>
        <p:txBody>
          <a:bodyPr/>
          <a:lstStyle>
            <a:lvl1pPr marL="0" indent="0">
              <a:buFont typeface="NSimSun" pitchFamily="49" charset="-122"/>
              <a:buChar char=" "/>
              <a:defRPr sz="1000" b="1">
                <a:solidFill>
                  <a:srgbClr val="B01C2E"/>
                </a:solidFill>
              </a:defRPr>
            </a:lvl1pPr>
            <a:lvl2pPr marL="0" indent="0">
              <a:buFont typeface="NSimSun" pitchFamily="49" charset="-122"/>
              <a:buChar char=" "/>
              <a:tabLst/>
              <a:defRPr sz="900" baseline="0"/>
            </a:lvl2pPr>
            <a:lvl3pPr>
              <a:buNone/>
              <a:defRPr sz="10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53" name="Text Placeholder 246"/>
          <p:cNvSpPr>
            <a:spLocks noGrp="1"/>
          </p:cNvSpPr>
          <p:nvPr>
            <p:ph type="body" sz="quarter" idx="29" hasCustomPrompt="1"/>
          </p:nvPr>
        </p:nvSpPr>
        <p:spPr>
          <a:xfrm>
            <a:off x="3657600" y="4114800"/>
            <a:ext cx="1524000" cy="838200"/>
          </a:xfrm>
          <a:prstGeom prst="rect">
            <a:avLst/>
          </a:prstGeom>
          <a:solidFill>
            <a:schemeClr val="bg1"/>
          </a:solidFill>
          <a:ln>
            <a:solidFill>
              <a:srgbClr val="C0C0C0"/>
            </a:solidFill>
          </a:ln>
        </p:spPr>
        <p:txBody>
          <a:bodyPr/>
          <a:lstStyle>
            <a:lvl1pPr marL="0" indent="0">
              <a:buFont typeface="NSimSun" pitchFamily="49" charset="-122"/>
              <a:buChar char=" "/>
              <a:defRPr sz="1000" b="1">
                <a:solidFill>
                  <a:srgbClr val="B01C2E"/>
                </a:solidFill>
              </a:defRPr>
            </a:lvl1pPr>
            <a:lvl2pPr marL="0" indent="0">
              <a:buFont typeface="NSimSun" pitchFamily="49" charset="-122"/>
              <a:buChar char=" "/>
              <a:tabLst/>
              <a:defRPr sz="900" baseline="0"/>
            </a:lvl2pPr>
            <a:lvl3pPr>
              <a:buNone/>
              <a:defRPr sz="10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35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4" name="Footer Placeholder 133"/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/ TO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27"/>
          <p:cNvSpPr>
            <a:spLocks noGrp="1"/>
          </p:cNvSpPr>
          <p:nvPr>
            <p:ph type="body" sz="quarter" idx="21"/>
          </p:nvPr>
        </p:nvSpPr>
        <p:spPr>
          <a:xfrm>
            <a:off x="914400" y="1295400"/>
            <a:ext cx="7174523" cy="411480"/>
          </a:xfrm>
          <a:prstGeom prst="rect">
            <a:avLst/>
          </a:prstGeom>
          <a:ln>
            <a:solidFill>
              <a:srgbClr val="C0C0C0"/>
            </a:solidFill>
          </a:ln>
        </p:spPr>
        <p:txBody>
          <a:bodyPr anchor="ctr"/>
          <a:lstStyle>
            <a:lvl1pPr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30" name="Text Placeholder 27"/>
          <p:cNvSpPr>
            <a:spLocks noGrp="1"/>
          </p:cNvSpPr>
          <p:nvPr>
            <p:ph type="body" sz="quarter" idx="22"/>
          </p:nvPr>
        </p:nvSpPr>
        <p:spPr>
          <a:xfrm>
            <a:off x="914400" y="1800013"/>
            <a:ext cx="7174523" cy="411480"/>
          </a:xfrm>
          <a:prstGeom prst="rect">
            <a:avLst/>
          </a:prstGeom>
          <a:ln>
            <a:solidFill>
              <a:srgbClr val="C0C0C0"/>
            </a:solidFill>
          </a:ln>
        </p:spPr>
        <p:txBody>
          <a:bodyPr anchor="ctr"/>
          <a:lstStyle>
            <a:lvl1pPr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31" name="Text Placeholder 27"/>
          <p:cNvSpPr>
            <a:spLocks noGrp="1"/>
          </p:cNvSpPr>
          <p:nvPr>
            <p:ph type="body" sz="quarter" idx="23"/>
          </p:nvPr>
        </p:nvSpPr>
        <p:spPr>
          <a:xfrm>
            <a:off x="914400" y="2304626"/>
            <a:ext cx="7174523" cy="411480"/>
          </a:xfrm>
          <a:prstGeom prst="rect">
            <a:avLst/>
          </a:prstGeom>
          <a:ln>
            <a:solidFill>
              <a:srgbClr val="C0C0C0"/>
            </a:solidFill>
          </a:ln>
        </p:spPr>
        <p:txBody>
          <a:bodyPr anchor="ctr"/>
          <a:lstStyle>
            <a:lvl1pPr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32" name="Text Placeholder 27"/>
          <p:cNvSpPr>
            <a:spLocks noGrp="1"/>
          </p:cNvSpPr>
          <p:nvPr>
            <p:ph type="body" sz="quarter" idx="24"/>
          </p:nvPr>
        </p:nvSpPr>
        <p:spPr>
          <a:xfrm>
            <a:off x="914400" y="2809239"/>
            <a:ext cx="7174523" cy="411480"/>
          </a:xfrm>
          <a:prstGeom prst="rect">
            <a:avLst/>
          </a:prstGeom>
          <a:ln>
            <a:solidFill>
              <a:srgbClr val="C0C0C0"/>
            </a:solidFill>
          </a:ln>
        </p:spPr>
        <p:txBody>
          <a:bodyPr anchor="ctr"/>
          <a:lstStyle>
            <a:lvl1pPr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33" name="Text Placeholder 27"/>
          <p:cNvSpPr>
            <a:spLocks noGrp="1"/>
          </p:cNvSpPr>
          <p:nvPr>
            <p:ph type="body" sz="quarter" idx="25"/>
          </p:nvPr>
        </p:nvSpPr>
        <p:spPr>
          <a:xfrm>
            <a:off x="914400" y="3313852"/>
            <a:ext cx="7174523" cy="411480"/>
          </a:xfrm>
          <a:prstGeom prst="rect">
            <a:avLst/>
          </a:prstGeom>
          <a:ln>
            <a:solidFill>
              <a:srgbClr val="C0C0C0"/>
            </a:solidFill>
          </a:ln>
        </p:spPr>
        <p:txBody>
          <a:bodyPr anchor="ctr"/>
          <a:lstStyle>
            <a:lvl1pPr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34" name="Text Placeholder 27"/>
          <p:cNvSpPr>
            <a:spLocks noGrp="1"/>
          </p:cNvSpPr>
          <p:nvPr>
            <p:ph type="body" sz="quarter" idx="26"/>
          </p:nvPr>
        </p:nvSpPr>
        <p:spPr>
          <a:xfrm>
            <a:off x="914400" y="3818465"/>
            <a:ext cx="7174523" cy="411480"/>
          </a:xfrm>
          <a:prstGeom prst="rect">
            <a:avLst/>
          </a:prstGeom>
          <a:ln>
            <a:solidFill>
              <a:srgbClr val="C0C0C0"/>
            </a:solidFill>
          </a:ln>
        </p:spPr>
        <p:txBody>
          <a:bodyPr anchor="ctr"/>
          <a:lstStyle>
            <a:lvl1pPr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35" name="Text Placeholder 27"/>
          <p:cNvSpPr>
            <a:spLocks noGrp="1"/>
          </p:cNvSpPr>
          <p:nvPr>
            <p:ph type="body" sz="quarter" idx="27"/>
          </p:nvPr>
        </p:nvSpPr>
        <p:spPr>
          <a:xfrm>
            <a:off x="914400" y="4323078"/>
            <a:ext cx="7174523" cy="411480"/>
          </a:xfrm>
          <a:prstGeom prst="rect">
            <a:avLst/>
          </a:prstGeom>
          <a:ln>
            <a:solidFill>
              <a:srgbClr val="C0C0C0"/>
            </a:solidFill>
          </a:ln>
        </p:spPr>
        <p:txBody>
          <a:bodyPr anchor="ctr"/>
          <a:lstStyle>
            <a:lvl1pPr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36" name="Text Placeholder 27"/>
          <p:cNvSpPr>
            <a:spLocks noGrp="1"/>
          </p:cNvSpPr>
          <p:nvPr>
            <p:ph type="body" sz="quarter" idx="28"/>
          </p:nvPr>
        </p:nvSpPr>
        <p:spPr>
          <a:xfrm>
            <a:off x="914400" y="4827691"/>
            <a:ext cx="7174523" cy="411480"/>
          </a:xfrm>
          <a:prstGeom prst="rect">
            <a:avLst/>
          </a:prstGeom>
          <a:ln>
            <a:solidFill>
              <a:srgbClr val="C0C0C0"/>
            </a:solidFill>
          </a:ln>
        </p:spPr>
        <p:txBody>
          <a:bodyPr anchor="ctr"/>
          <a:lstStyle>
            <a:lvl1pPr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9" hasCustomPrompt="1"/>
          </p:nvPr>
        </p:nvSpPr>
        <p:spPr>
          <a:xfrm>
            <a:off x="457200" y="1295400"/>
            <a:ext cx="457200" cy="411480"/>
          </a:xfrm>
          <a:prstGeom prst="rect">
            <a:avLst/>
          </a:prstGeom>
          <a:solidFill>
            <a:srgbClr val="B01C2E"/>
          </a:solidFill>
          <a:ln>
            <a:solidFill>
              <a:srgbClr val="999999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24" name="Text Placeholder 22"/>
          <p:cNvSpPr>
            <a:spLocks noGrp="1"/>
          </p:cNvSpPr>
          <p:nvPr>
            <p:ph type="body" sz="quarter" idx="30" hasCustomPrompt="1"/>
          </p:nvPr>
        </p:nvSpPr>
        <p:spPr>
          <a:xfrm>
            <a:off x="457200" y="1800013"/>
            <a:ext cx="457200" cy="411480"/>
          </a:xfrm>
          <a:prstGeom prst="rect">
            <a:avLst/>
          </a:prstGeom>
          <a:solidFill>
            <a:srgbClr val="B01C2E"/>
          </a:solidFill>
          <a:ln>
            <a:solidFill>
              <a:srgbClr val="999999"/>
            </a:solidFill>
          </a:ln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="1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27" name="Text Placeholder 22"/>
          <p:cNvSpPr>
            <a:spLocks noGrp="1"/>
          </p:cNvSpPr>
          <p:nvPr>
            <p:ph type="body" sz="quarter" idx="31" hasCustomPrompt="1"/>
          </p:nvPr>
        </p:nvSpPr>
        <p:spPr>
          <a:xfrm>
            <a:off x="457200" y="2304626"/>
            <a:ext cx="457200" cy="411480"/>
          </a:xfrm>
          <a:prstGeom prst="rect">
            <a:avLst/>
          </a:prstGeom>
          <a:solidFill>
            <a:srgbClr val="B01C2E"/>
          </a:solidFill>
          <a:ln>
            <a:solidFill>
              <a:srgbClr val="999999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29" name="Text Placeholder 22"/>
          <p:cNvSpPr>
            <a:spLocks noGrp="1"/>
          </p:cNvSpPr>
          <p:nvPr>
            <p:ph type="body" sz="quarter" idx="32" hasCustomPrompt="1"/>
          </p:nvPr>
        </p:nvSpPr>
        <p:spPr>
          <a:xfrm>
            <a:off x="457200" y="2809239"/>
            <a:ext cx="457200" cy="411480"/>
          </a:xfrm>
          <a:prstGeom prst="rect">
            <a:avLst/>
          </a:prstGeom>
          <a:solidFill>
            <a:srgbClr val="B01C2E"/>
          </a:solidFill>
          <a:ln>
            <a:solidFill>
              <a:srgbClr val="999999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37" name="Text Placeholder 22"/>
          <p:cNvSpPr>
            <a:spLocks noGrp="1"/>
          </p:cNvSpPr>
          <p:nvPr>
            <p:ph type="body" sz="quarter" idx="33" hasCustomPrompt="1"/>
          </p:nvPr>
        </p:nvSpPr>
        <p:spPr>
          <a:xfrm>
            <a:off x="457200" y="3313852"/>
            <a:ext cx="457200" cy="411480"/>
          </a:xfrm>
          <a:prstGeom prst="rect">
            <a:avLst/>
          </a:prstGeom>
          <a:solidFill>
            <a:srgbClr val="B01C2E"/>
          </a:solidFill>
          <a:ln>
            <a:solidFill>
              <a:srgbClr val="999999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38" name="Text Placeholder 22"/>
          <p:cNvSpPr>
            <a:spLocks noGrp="1"/>
          </p:cNvSpPr>
          <p:nvPr>
            <p:ph type="body" sz="quarter" idx="34" hasCustomPrompt="1"/>
          </p:nvPr>
        </p:nvSpPr>
        <p:spPr>
          <a:xfrm>
            <a:off x="457200" y="3818465"/>
            <a:ext cx="457200" cy="411480"/>
          </a:xfrm>
          <a:prstGeom prst="rect">
            <a:avLst/>
          </a:prstGeom>
          <a:solidFill>
            <a:srgbClr val="B01C2E"/>
          </a:solidFill>
          <a:ln>
            <a:solidFill>
              <a:srgbClr val="999999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39" name="Text Placeholder 22"/>
          <p:cNvSpPr>
            <a:spLocks noGrp="1"/>
          </p:cNvSpPr>
          <p:nvPr>
            <p:ph type="body" sz="quarter" idx="35" hasCustomPrompt="1"/>
          </p:nvPr>
        </p:nvSpPr>
        <p:spPr>
          <a:xfrm>
            <a:off x="457200" y="4323078"/>
            <a:ext cx="457200" cy="411480"/>
          </a:xfrm>
          <a:prstGeom prst="rect">
            <a:avLst/>
          </a:prstGeom>
          <a:solidFill>
            <a:srgbClr val="B01C2E"/>
          </a:solidFill>
          <a:ln>
            <a:solidFill>
              <a:srgbClr val="999999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40" name="Text Placeholder 22"/>
          <p:cNvSpPr>
            <a:spLocks noGrp="1"/>
          </p:cNvSpPr>
          <p:nvPr>
            <p:ph type="body" sz="quarter" idx="36" hasCustomPrompt="1"/>
          </p:nvPr>
        </p:nvSpPr>
        <p:spPr>
          <a:xfrm>
            <a:off x="457200" y="4827691"/>
            <a:ext cx="457200" cy="411480"/>
          </a:xfrm>
          <a:prstGeom prst="rect">
            <a:avLst/>
          </a:prstGeom>
          <a:solidFill>
            <a:srgbClr val="B01C2E"/>
          </a:solidFill>
          <a:ln>
            <a:solidFill>
              <a:srgbClr val="999999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21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22" name="Text Placeholder 22"/>
          <p:cNvSpPr>
            <a:spLocks noGrp="1"/>
          </p:cNvSpPr>
          <p:nvPr>
            <p:ph type="body" sz="quarter" idx="37" hasCustomPrompt="1"/>
          </p:nvPr>
        </p:nvSpPr>
        <p:spPr>
          <a:xfrm>
            <a:off x="8229600" y="1295400"/>
            <a:ext cx="457200" cy="411480"/>
          </a:xfrm>
          <a:prstGeom prst="rect">
            <a:avLst/>
          </a:prstGeom>
          <a:noFill/>
          <a:ln>
            <a:solidFill>
              <a:srgbClr val="C0C0C0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25" name="Text Placeholder 22"/>
          <p:cNvSpPr>
            <a:spLocks noGrp="1"/>
          </p:cNvSpPr>
          <p:nvPr>
            <p:ph type="body" sz="quarter" idx="38" hasCustomPrompt="1"/>
          </p:nvPr>
        </p:nvSpPr>
        <p:spPr>
          <a:xfrm>
            <a:off x="8229600" y="1800013"/>
            <a:ext cx="457200" cy="411480"/>
          </a:xfrm>
          <a:prstGeom prst="rect">
            <a:avLst/>
          </a:prstGeom>
          <a:noFill/>
          <a:ln>
            <a:solidFill>
              <a:srgbClr val="C0C0C0"/>
            </a:solidFill>
          </a:ln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 b="1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26" name="Text Placeholder 22"/>
          <p:cNvSpPr>
            <a:spLocks noGrp="1"/>
          </p:cNvSpPr>
          <p:nvPr>
            <p:ph type="body" sz="quarter" idx="39" hasCustomPrompt="1"/>
          </p:nvPr>
        </p:nvSpPr>
        <p:spPr>
          <a:xfrm>
            <a:off x="8229600" y="2304626"/>
            <a:ext cx="457200" cy="411480"/>
          </a:xfrm>
          <a:prstGeom prst="rect">
            <a:avLst/>
          </a:prstGeom>
          <a:noFill/>
          <a:ln>
            <a:solidFill>
              <a:srgbClr val="C0C0C0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41" name="Text Placeholder 22"/>
          <p:cNvSpPr>
            <a:spLocks noGrp="1"/>
          </p:cNvSpPr>
          <p:nvPr>
            <p:ph type="body" sz="quarter" idx="40" hasCustomPrompt="1"/>
          </p:nvPr>
        </p:nvSpPr>
        <p:spPr>
          <a:xfrm>
            <a:off x="8229600" y="2809239"/>
            <a:ext cx="457200" cy="411480"/>
          </a:xfrm>
          <a:prstGeom prst="rect">
            <a:avLst/>
          </a:prstGeom>
          <a:noFill/>
          <a:ln>
            <a:solidFill>
              <a:srgbClr val="C0C0C0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42" name="Text Placeholder 22"/>
          <p:cNvSpPr>
            <a:spLocks noGrp="1"/>
          </p:cNvSpPr>
          <p:nvPr>
            <p:ph type="body" sz="quarter" idx="41" hasCustomPrompt="1"/>
          </p:nvPr>
        </p:nvSpPr>
        <p:spPr>
          <a:xfrm>
            <a:off x="8229600" y="3313852"/>
            <a:ext cx="457200" cy="411480"/>
          </a:xfrm>
          <a:prstGeom prst="rect">
            <a:avLst/>
          </a:prstGeom>
          <a:noFill/>
          <a:ln>
            <a:solidFill>
              <a:srgbClr val="C0C0C0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43" name="Text Placeholder 22"/>
          <p:cNvSpPr>
            <a:spLocks noGrp="1"/>
          </p:cNvSpPr>
          <p:nvPr>
            <p:ph type="body" sz="quarter" idx="42" hasCustomPrompt="1"/>
          </p:nvPr>
        </p:nvSpPr>
        <p:spPr>
          <a:xfrm>
            <a:off x="8229600" y="3818465"/>
            <a:ext cx="457200" cy="411480"/>
          </a:xfrm>
          <a:prstGeom prst="rect">
            <a:avLst/>
          </a:prstGeom>
          <a:noFill/>
          <a:ln>
            <a:solidFill>
              <a:srgbClr val="C0C0C0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44" name="Text Placeholder 22"/>
          <p:cNvSpPr>
            <a:spLocks noGrp="1"/>
          </p:cNvSpPr>
          <p:nvPr>
            <p:ph type="body" sz="quarter" idx="43" hasCustomPrompt="1"/>
          </p:nvPr>
        </p:nvSpPr>
        <p:spPr>
          <a:xfrm>
            <a:off x="8229600" y="4323078"/>
            <a:ext cx="457200" cy="411480"/>
          </a:xfrm>
          <a:prstGeom prst="rect">
            <a:avLst/>
          </a:prstGeom>
          <a:noFill/>
          <a:ln>
            <a:solidFill>
              <a:srgbClr val="C0C0C0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45" name="Text Placeholder 22"/>
          <p:cNvSpPr>
            <a:spLocks noGrp="1"/>
          </p:cNvSpPr>
          <p:nvPr>
            <p:ph type="body" sz="quarter" idx="44" hasCustomPrompt="1"/>
          </p:nvPr>
        </p:nvSpPr>
        <p:spPr>
          <a:xfrm>
            <a:off x="8229600" y="4827691"/>
            <a:ext cx="457200" cy="411480"/>
          </a:xfrm>
          <a:prstGeom prst="rect">
            <a:avLst/>
          </a:prstGeom>
          <a:noFill/>
          <a:ln>
            <a:solidFill>
              <a:srgbClr val="C0C0C0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46" name="Text Placeholder 27"/>
          <p:cNvSpPr>
            <a:spLocks noGrp="1"/>
          </p:cNvSpPr>
          <p:nvPr>
            <p:ph type="body" sz="quarter" idx="45"/>
          </p:nvPr>
        </p:nvSpPr>
        <p:spPr>
          <a:xfrm>
            <a:off x="911777" y="5332304"/>
            <a:ext cx="7174523" cy="411480"/>
          </a:xfrm>
          <a:prstGeom prst="rect">
            <a:avLst/>
          </a:prstGeom>
          <a:ln>
            <a:solidFill>
              <a:srgbClr val="C0C0C0"/>
            </a:solidFill>
          </a:ln>
        </p:spPr>
        <p:txBody>
          <a:bodyPr anchor="ctr"/>
          <a:lstStyle>
            <a:lvl1pPr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47" name="Text Placeholder 22"/>
          <p:cNvSpPr>
            <a:spLocks noGrp="1"/>
          </p:cNvSpPr>
          <p:nvPr>
            <p:ph type="body" sz="quarter" idx="46" hasCustomPrompt="1"/>
          </p:nvPr>
        </p:nvSpPr>
        <p:spPr>
          <a:xfrm>
            <a:off x="454575" y="5332304"/>
            <a:ext cx="457200" cy="411480"/>
          </a:xfrm>
          <a:prstGeom prst="rect">
            <a:avLst/>
          </a:prstGeom>
          <a:solidFill>
            <a:srgbClr val="B01C2E"/>
          </a:solidFill>
          <a:ln>
            <a:solidFill>
              <a:srgbClr val="999999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48" name="Text Placeholder 22"/>
          <p:cNvSpPr>
            <a:spLocks noGrp="1"/>
          </p:cNvSpPr>
          <p:nvPr>
            <p:ph type="body" sz="quarter" idx="47" hasCustomPrompt="1"/>
          </p:nvPr>
        </p:nvSpPr>
        <p:spPr>
          <a:xfrm>
            <a:off x="8226975" y="5332304"/>
            <a:ext cx="457200" cy="411480"/>
          </a:xfrm>
          <a:prstGeom prst="rect">
            <a:avLst/>
          </a:prstGeom>
          <a:noFill/>
          <a:ln>
            <a:solidFill>
              <a:srgbClr val="C0C0C0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49" name="Text Placeholder 27"/>
          <p:cNvSpPr>
            <a:spLocks noGrp="1"/>
          </p:cNvSpPr>
          <p:nvPr>
            <p:ph type="body" sz="quarter" idx="48"/>
          </p:nvPr>
        </p:nvSpPr>
        <p:spPr>
          <a:xfrm>
            <a:off x="911777" y="5836920"/>
            <a:ext cx="7174523" cy="411480"/>
          </a:xfrm>
          <a:prstGeom prst="rect">
            <a:avLst/>
          </a:prstGeom>
          <a:ln>
            <a:solidFill>
              <a:srgbClr val="C0C0C0"/>
            </a:solidFill>
          </a:ln>
        </p:spPr>
        <p:txBody>
          <a:bodyPr anchor="ctr"/>
          <a:lstStyle>
            <a:lvl1pPr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50" name="Text Placeholder 22"/>
          <p:cNvSpPr>
            <a:spLocks noGrp="1"/>
          </p:cNvSpPr>
          <p:nvPr>
            <p:ph type="body" sz="quarter" idx="49" hasCustomPrompt="1"/>
          </p:nvPr>
        </p:nvSpPr>
        <p:spPr>
          <a:xfrm>
            <a:off x="454575" y="5836920"/>
            <a:ext cx="457200" cy="411480"/>
          </a:xfrm>
          <a:prstGeom prst="rect">
            <a:avLst/>
          </a:prstGeom>
          <a:solidFill>
            <a:srgbClr val="B01C2E"/>
          </a:solidFill>
          <a:ln>
            <a:solidFill>
              <a:srgbClr val="999999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51" name="Text Placeholder 22"/>
          <p:cNvSpPr>
            <a:spLocks noGrp="1"/>
          </p:cNvSpPr>
          <p:nvPr>
            <p:ph type="body" sz="quarter" idx="50" hasCustomPrompt="1"/>
          </p:nvPr>
        </p:nvSpPr>
        <p:spPr>
          <a:xfrm>
            <a:off x="8226975" y="5836920"/>
            <a:ext cx="457200" cy="411480"/>
          </a:xfrm>
          <a:prstGeom prst="rect">
            <a:avLst/>
          </a:prstGeom>
          <a:noFill/>
          <a:ln>
            <a:solidFill>
              <a:srgbClr val="C0C0C0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52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53" name="Footer Placeholder 52"/>
          <p:cNvSpPr>
            <a:spLocks noGrp="1"/>
          </p:cNvSpPr>
          <p:nvPr>
            <p:ph type="ftr" sz="quarter" idx="5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locks - Major and Sub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21"/>
          </p:nvPr>
        </p:nvSpPr>
        <p:spPr>
          <a:xfrm>
            <a:off x="457200" y="1335024"/>
            <a:ext cx="1371600" cy="2322576"/>
          </a:xfrm>
          <a:prstGeom prst="rect">
            <a:avLst/>
          </a:prstGeom>
          <a:solidFill>
            <a:srgbClr val="B01C2E"/>
          </a:solidFill>
        </p:spPr>
        <p:txBody>
          <a:bodyPr anchor="ctr"/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22"/>
          </p:nvPr>
        </p:nvSpPr>
        <p:spPr>
          <a:xfrm>
            <a:off x="457200" y="3744363"/>
            <a:ext cx="1371600" cy="2322576"/>
          </a:xfrm>
          <a:prstGeom prst="rect">
            <a:avLst/>
          </a:prstGeom>
          <a:solidFill>
            <a:srgbClr val="B01C2E"/>
          </a:solidFill>
        </p:spPr>
        <p:txBody>
          <a:bodyPr anchor="ctr"/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23"/>
          </p:nvPr>
        </p:nvSpPr>
        <p:spPr>
          <a:xfrm>
            <a:off x="1905000" y="1348565"/>
            <a:ext cx="914400" cy="777240"/>
          </a:xfrm>
          <a:prstGeom prst="rect">
            <a:avLst/>
          </a:prstGeom>
          <a:solidFill>
            <a:srgbClr val="8E8E8E"/>
          </a:solidFill>
          <a:ln>
            <a:solidFill>
              <a:srgbClr val="8E8E8E"/>
            </a:solidFill>
          </a:ln>
        </p:spPr>
        <p:txBody>
          <a:bodyPr rIns="45720" anchor="ctr"/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24"/>
          </p:nvPr>
        </p:nvSpPr>
        <p:spPr>
          <a:xfrm>
            <a:off x="1905000" y="3763963"/>
            <a:ext cx="914400" cy="777240"/>
          </a:xfrm>
          <a:prstGeom prst="rect">
            <a:avLst/>
          </a:prstGeom>
          <a:solidFill>
            <a:srgbClr val="8E8E8E"/>
          </a:solidFill>
          <a:ln>
            <a:solidFill>
              <a:srgbClr val="8E8E8E"/>
            </a:solidFill>
          </a:ln>
        </p:spPr>
        <p:txBody>
          <a:bodyPr rIns="45720" anchor="ctr"/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25"/>
          </p:nvPr>
        </p:nvSpPr>
        <p:spPr>
          <a:xfrm>
            <a:off x="1905000" y="2199167"/>
            <a:ext cx="914400" cy="1463040"/>
          </a:xfrm>
          <a:prstGeom prst="rect">
            <a:avLst/>
          </a:prstGeom>
          <a:solidFill>
            <a:srgbClr val="8E8E8E"/>
          </a:solidFill>
          <a:ln>
            <a:solidFill>
              <a:srgbClr val="8E8E8E"/>
            </a:solidFill>
          </a:ln>
        </p:spPr>
        <p:txBody>
          <a:bodyPr rIns="45720" anchor="ctr"/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26"/>
          </p:nvPr>
        </p:nvSpPr>
        <p:spPr>
          <a:xfrm>
            <a:off x="1905000" y="4619625"/>
            <a:ext cx="914400" cy="1463040"/>
          </a:xfrm>
          <a:prstGeom prst="rect">
            <a:avLst/>
          </a:prstGeom>
          <a:solidFill>
            <a:srgbClr val="8E8E8E"/>
          </a:solidFill>
          <a:ln>
            <a:solidFill>
              <a:srgbClr val="8E8E8E"/>
            </a:solidFill>
          </a:ln>
        </p:spPr>
        <p:txBody>
          <a:bodyPr rIns="45720" anchor="ctr"/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31" hasCustomPrompt="1"/>
          </p:nvPr>
        </p:nvSpPr>
        <p:spPr>
          <a:xfrm>
            <a:off x="2819400" y="1348565"/>
            <a:ext cx="5870448" cy="777240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91440" rIns="45720" anchor="ctr" anchorCtr="0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1200" baseline="0"/>
            </a:lvl3pPr>
            <a:lvl4pPr marL="685800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914400">
              <a:buClr>
                <a:srgbClr val="B01C2E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sz="1200" dirty="0" smtClean="0"/>
              <a:t>Click to add Text</a:t>
            </a:r>
            <a:endParaRPr lang="en-US" dirty="0" smtClean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32" hasCustomPrompt="1"/>
          </p:nvPr>
        </p:nvSpPr>
        <p:spPr>
          <a:xfrm>
            <a:off x="2819400" y="3763963"/>
            <a:ext cx="5870448" cy="777240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91440" rIns="45720" anchor="ctr" anchorCtr="0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1200" baseline="0"/>
            </a:lvl3pPr>
            <a:lvl4pPr marL="685800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914400">
              <a:buClr>
                <a:srgbClr val="B01C2E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sz="1200" dirty="0" smtClean="0"/>
              <a:t>Click to add Text</a:t>
            </a:r>
            <a:endParaRPr lang="en-US" dirty="0" smtClean="0"/>
          </a:p>
        </p:txBody>
      </p:sp>
      <p:sp>
        <p:nvSpPr>
          <p:cNvPr id="26" name="Text Placeholder 5"/>
          <p:cNvSpPr>
            <a:spLocks noGrp="1"/>
          </p:cNvSpPr>
          <p:nvPr>
            <p:ph type="body" sz="quarter" idx="33" hasCustomPrompt="1"/>
          </p:nvPr>
        </p:nvSpPr>
        <p:spPr>
          <a:xfrm>
            <a:off x="2819400" y="2199167"/>
            <a:ext cx="5870448" cy="1463040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91440" rIns="45720" anchor="ctr" anchorCtr="0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1200" baseline="0"/>
            </a:lvl3pPr>
            <a:lvl4pPr marL="685800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914400">
              <a:buClr>
                <a:srgbClr val="B01C2E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sz="1200" dirty="0" smtClean="0"/>
              <a:t>Click to add Text</a:t>
            </a:r>
            <a:endParaRPr lang="en-US" dirty="0" smtClean="0"/>
          </a:p>
        </p:txBody>
      </p:sp>
      <p:sp>
        <p:nvSpPr>
          <p:cNvPr id="28" name="Text Placeholder 5"/>
          <p:cNvSpPr>
            <a:spLocks noGrp="1"/>
          </p:cNvSpPr>
          <p:nvPr>
            <p:ph type="body" sz="quarter" idx="34" hasCustomPrompt="1"/>
          </p:nvPr>
        </p:nvSpPr>
        <p:spPr>
          <a:xfrm>
            <a:off x="2819400" y="4619625"/>
            <a:ext cx="5870448" cy="1463040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91440" rIns="45720" anchor="ctr" anchorCtr="0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1200" baseline="0"/>
            </a:lvl3pPr>
            <a:lvl4pPr marL="685800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914400">
              <a:buClr>
                <a:srgbClr val="B01C2E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sz="1200" dirty="0" smtClean="0"/>
              <a:t>Click to add Text</a:t>
            </a:r>
          </a:p>
        </p:txBody>
      </p:sp>
      <p:sp>
        <p:nvSpPr>
          <p:cNvPr id="23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35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sequences Vertic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 userDrawn="1"/>
        </p:nvSpPr>
        <p:spPr bwMode="auto">
          <a:xfrm>
            <a:off x="4646920" y="1914118"/>
            <a:ext cx="3657600" cy="4185058"/>
          </a:xfrm>
          <a:custGeom>
            <a:avLst/>
            <a:gdLst>
              <a:gd name="connsiteX0" fmla="*/ 0 w 2475"/>
              <a:gd name="connsiteY0" fmla="*/ 236 h 2312"/>
              <a:gd name="connsiteX1" fmla="*/ 1228 w 2475"/>
              <a:gd name="connsiteY1" fmla="*/ 0 h 2312"/>
              <a:gd name="connsiteX2" fmla="*/ 2475 w 2475"/>
              <a:gd name="connsiteY2" fmla="*/ 236 h 2312"/>
              <a:gd name="connsiteX3" fmla="*/ 2475 w 2475"/>
              <a:gd name="connsiteY3" fmla="*/ 2312 h 2312"/>
              <a:gd name="connsiteX4" fmla="*/ 0 w 2475"/>
              <a:gd name="connsiteY4" fmla="*/ 2312 h 2312"/>
              <a:gd name="connsiteX5" fmla="*/ 0 w 2475"/>
              <a:gd name="connsiteY5" fmla="*/ 236 h 2312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393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228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35 w 2475"/>
              <a:gd name="connsiteY3" fmla="*/ 107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5 w 2475"/>
              <a:gd name="connsiteY2" fmla="*/ 107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6" fmla="*/ 1235 w 2475"/>
              <a:gd name="connsiteY6" fmla="*/ 107 h 2469"/>
              <a:gd name="connsiteX0" fmla="*/ 1235 w 2475"/>
              <a:gd name="connsiteY0" fmla="*/ 501 h 2863"/>
              <a:gd name="connsiteX1" fmla="*/ 2475 w 2475"/>
              <a:gd name="connsiteY1" fmla="*/ 394 h 2863"/>
              <a:gd name="connsiteX2" fmla="*/ 2475 w 2475"/>
              <a:gd name="connsiteY2" fmla="*/ 2863 h 2863"/>
              <a:gd name="connsiteX3" fmla="*/ 0 w 2475"/>
              <a:gd name="connsiteY3" fmla="*/ 2863 h 2863"/>
              <a:gd name="connsiteX4" fmla="*/ 0 w 2475"/>
              <a:gd name="connsiteY4" fmla="*/ 394 h 2863"/>
              <a:gd name="connsiteX5" fmla="*/ 1235 w 2475"/>
              <a:gd name="connsiteY5" fmla="*/ 501 h 2863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07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18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18 h 2469"/>
              <a:gd name="connsiteX0" fmla="*/ 1235 w 2475"/>
              <a:gd name="connsiteY0" fmla="*/ 14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7 h 2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75" h="2469">
                <a:moveTo>
                  <a:pt x="1235" y="147"/>
                </a:moveTo>
                <a:lnTo>
                  <a:pt x="2475" y="0"/>
                </a:lnTo>
                <a:lnTo>
                  <a:pt x="2475" y="2469"/>
                </a:lnTo>
                <a:lnTo>
                  <a:pt x="0" y="2469"/>
                </a:lnTo>
                <a:lnTo>
                  <a:pt x="0" y="0"/>
                </a:lnTo>
                <a:lnTo>
                  <a:pt x="1235" y="147"/>
                </a:lnTo>
                <a:close/>
              </a:path>
            </a:pathLst>
          </a:custGeom>
          <a:noFill/>
          <a:ln w="6350" cap="flat" cmpd="sng">
            <a:solidFill>
              <a:srgbClr val="C0C0C0"/>
            </a:solidFill>
            <a:prstDash val="solid"/>
            <a:round/>
            <a:headEnd/>
            <a:tailEnd/>
          </a:ln>
          <a:effectLst/>
        </p:spPr>
        <p:txBody>
          <a:bodyPr wrap="square" lIns="182880" tIns="365760" rIns="182880" bIns="182880" anchor="t" anchorCtr="0"/>
          <a:lstStyle/>
          <a:p>
            <a:pPr marL="166688" lvl="1" indent="-166688" defTabSz="330200" eaLnBrk="1" hangingPunct="1">
              <a:lnSpc>
                <a:spcPct val="95000"/>
              </a:lnSpc>
              <a:spcBef>
                <a:spcPct val="25000"/>
              </a:spcBef>
              <a:buClr>
                <a:schemeClr val="accent1"/>
              </a:buClr>
              <a:buSzPct val="140000"/>
              <a:tabLst>
                <a:tab pos="8521700" algn="r"/>
              </a:tabLst>
            </a:pPr>
            <a:endParaRPr lang="en-GB" altLang="de-DE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Freeform 4"/>
          <p:cNvSpPr>
            <a:spLocks/>
          </p:cNvSpPr>
          <p:nvPr userDrawn="1"/>
        </p:nvSpPr>
        <p:spPr bwMode="auto">
          <a:xfrm>
            <a:off x="752108" y="1914118"/>
            <a:ext cx="3657600" cy="4185058"/>
          </a:xfrm>
          <a:custGeom>
            <a:avLst/>
            <a:gdLst>
              <a:gd name="connsiteX0" fmla="*/ 0 w 2475"/>
              <a:gd name="connsiteY0" fmla="*/ 236 h 2312"/>
              <a:gd name="connsiteX1" fmla="*/ 1228 w 2475"/>
              <a:gd name="connsiteY1" fmla="*/ 0 h 2312"/>
              <a:gd name="connsiteX2" fmla="*/ 2475 w 2475"/>
              <a:gd name="connsiteY2" fmla="*/ 236 h 2312"/>
              <a:gd name="connsiteX3" fmla="*/ 2475 w 2475"/>
              <a:gd name="connsiteY3" fmla="*/ 2312 h 2312"/>
              <a:gd name="connsiteX4" fmla="*/ 0 w 2475"/>
              <a:gd name="connsiteY4" fmla="*/ 2312 h 2312"/>
              <a:gd name="connsiteX5" fmla="*/ 0 w 2475"/>
              <a:gd name="connsiteY5" fmla="*/ 236 h 2312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393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228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35 w 2475"/>
              <a:gd name="connsiteY3" fmla="*/ 107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5 w 2475"/>
              <a:gd name="connsiteY2" fmla="*/ 107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6" fmla="*/ 1235 w 2475"/>
              <a:gd name="connsiteY6" fmla="*/ 107 h 2469"/>
              <a:gd name="connsiteX0" fmla="*/ 1235 w 2475"/>
              <a:gd name="connsiteY0" fmla="*/ 501 h 2863"/>
              <a:gd name="connsiteX1" fmla="*/ 2475 w 2475"/>
              <a:gd name="connsiteY1" fmla="*/ 394 h 2863"/>
              <a:gd name="connsiteX2" fmla="*/ 2475 w 2475"/>
              <a:gd name="connsiteY2" fmla="*/ 2863 h 2863"/>
              <a:gd name="connsiteX3" fmla="*/ 0 w 2475"/>
              <a:gd name="connsiteY3" fmla="*/ 2863 h 2863"/>
              <a:gd name="connsiteX4" fmla="*/ 0 w 2475"/>
              <a:gd name="connsiteY4" fmla="*/ 394 h 2863"/>
              <a:gd name="connsiteX5" fmla="*/ 1235 w 2475"/>
              <a:gd name="connsiteY5" fmla="*/ 501 h 2863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07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18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18 h 2469"/>
              <a:gd name="connsiteX0" fmla="*/ 1235 w 2475"/>
              <a:gd name="connsiteY0" fmla="*/ 14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7 h 2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75" h="2469">
                <a:moveTo>
                  <a:pt x="1235" y="147"/>
                </a:moveTo>
                <a:lnTo>
                  <a:pt x="2475" y="0"/>
                </a:lnTo>
                <a:lnTo>
                  <a:pt x="2475" y="2469"/>
                </a:lnTo>
                <a:lnTo>
                  <a:pt x="0" y="2469"/>
                </a:lnTo>
                <a:lnTo>
                  <a:pt x="0" y="0"/>
                </a:lnTo>
                <a:lnTo>
                  <a:pt x="1235" y="147"/>
                </a:lnTo>
                <a:close/>
              </a:path>
            </a:pathLst>
          </a:custGeom>
          <a:noFill/>
          <a:ln w="6350" cap="flat" cmpd="sng">
            <a:solidFill>
              <a:srgbClr val="C0C0C0"/>
            </a:solidFill>
            <a:prstDash val="solid"/>
            <a:round/>
            <a:headEnd/>
            <a:tailEnd/>
          </a:ln>
          <a:effectLst/>
        </p:spPr>
        <p:txBody>
          <a:bodyPr wrap="square" lIns="182880" tIns="365760" rIns="182880" bIns="182880" anchor="t" anchorCtr="0"/>
          <a:lstStyle/>
          <a:p>
            <a:pPr marL="166688" lvl="1" indent="-166688" defTabSz="330200" eaLnBrk="1" hangingPunct="1">
              <a:lnSpc>
                <a:spcPct val="95000"/>
              </a:lnSpc>
              <a:spcBef>
                <a:spcPct val="25000"/>
              </a:spcBef>
              <a:buClr>
                <a:schemeClr val="accent1"/>
              </a:buClr>
              <a:buSzPct val="140000"/>
              <a:tabLst>
                <a:tab pos="8521700" algn="r"/>
              </a:tabLst>
            </a:pPr>
            <a:endParaRPr lang="en-GB" altLang="de-DE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 rot="5400000">
            <a:off x="2262459" y="-89846"/>
            <a:ext cx="636898" cy="3657600"/>
          </a:xfrm>
          <a:prstGeom prst="homePlate">
            <a:avLst>
              <a:gd name="adj" fmla="val 35000"/>
            </a:avLst>
          </a:prstGeom>
          <a:solidFill>
            <a:srgbClr val="B01C2E"/>
          </a:solidFill>
        </p:spPr>
        <p:txBody>
          <a:bodyPr vert="vert270" anchor="ctr"/>
          <a:lstStyle>
            <a:lvl1pPr marL="0" indent="0" algn="ctr">
              <a:lnSpc>
                <a:spcPts val="1400"/>
              </a:lnSpc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  <a:lvl2pPr indent="0" algn="ctr">
              <a:spcBef>
                <a:spcPts val="0"/>
              </a:spcBef>
              <a:buNone/>
              <a:defRPr sz="1200" b="1"/>
            </a:lvl2pPr>
            <a:lvl3pPr indent="0" algn="ctr">
              <a:spcBef>
                <a:spcPts val="0"/>
              </a:spcBef>
              <a:buNone/>
              <a:defRPr sz="1200" b="1"/>
            </a:lvl3pPr>
            <a:lvl4pPr indent="0" algn="ctr">
              <a:spcBef>
                <a:spcPts val="0"/>
              </a:spcBef>
              <a:buNone/>
              <a:defRPr sz="1200" b="1"/>
            </a:lvl4pPr>
            <a:lvl5pPr indent="0" algn="ctr">
              <a:spcBef>
                <a:spcPts val="0"/>
              </a:spcBef>
              <a:buNone/>
              <a:defRPr sz="1200" b="1"/>
            </a:lvl5pPr>
          </a:lstStyle>
          <a:p>
            <a:pPr lvl="0"/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25"/>
          </p:nvPr>
        </p:nvSpPr>
        <p:spPr>
          <a:xfrm rot="5400000">
            <a:off x="6157271" y="-89846"/>
            <a:ext cx="636898" cy="3657600"/>
          </a:xfrm>
          <a:prstGeom prst="homePlate">
            <a:avLst>
              <a:gd name="adj" fmla="val 35000"/>
            </a:avLst>
          </a:prstGeom>
          <a:solidFill>
            <a:srgbClr val="B01C2E"/>
          </a:solidFill>
        </p:spPr>
        <p:txBody>
          <a:bodyPr vert="vert270" anchor="ctr"/>
          <a:lstStyle>
            <a:lvl1pPr marL="0" indent="0" algn="ctr">
              <a:lnSpc>
                <a:spcPts val="1400"/>
              </a:lnSpc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  <a:lvl2pPr indent="0" algn="ctr">
              <a:spcBef>
                <a:spcPts val="0"/>
              </a:spcBef>
              <a:buNone/>
              <a:defRPr sz="1200" b="1"/>
            </a:lvl2pPr>
            <a:lvl3pPr indent="0" algn="ctr">
              <a:spcBef>
                <a:spcPts val="0"/>
              </a:spcBef>
              <a:buNone/>
              <a:defRPr sz="1200" b="1"/>
            </a:lvl3pPr>
            <a:lvl4pPr indent="0" algn="ctr">
              <a:spcBef>
                <a:spcPts val="0"/>
              </a:spcBef>
              <a:buNone/>
              <a:defRPr sz="1200" b="1"/>
            </a:lvl4pPr>
            <a:lvl5pPr indent="0" algn="ctr">
              <a:spcBef>
                <a:spcPts val="0"/>
              </a:spcBef>
              <a:buNone/>
              <a:defRPr sz="1200" b="1"/>
            </a:lvl5pPr>
          </a:lstStyle>
          <a:p>
            <a:pPr lvl="0"/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31" hasCustomPrompt="1"/>
          </p:nvPr>
        </p:nvSpPr>
        <p:spPr>
          <a:xfrm>
            <a:off x="752108" y="2282953"/>
            <a:ext cx="3657600" cy="38130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40" anchor="t" anchorCtr="0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1200" baseline="0"/>
            </a:lvl3pPr>
            <a:lvl4pPr marL="685800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914400">
              <a:buClr>
                <a:srgbClr val="B01C2E"/>
              </a:buClr>
              <a:buFont typeface="Arial" pitchFamily="34" charset="0"/>
              <a:buChar char="–"/>
              <a:defRPr sz="2000"/>
            </a:lvl5pPr>
            <a:lvl6pPr marL="1143000">
              <a:buClr>
                <a:srgbClr val="B01C2E"/>
              </a:buClr>
              <a:buFont typeface="Arial" pitchFamily="34" charset="0"/>
              <a:buChar char="–"/>
              <a:defRPr/>
            </a:lvl6pPr>
          </a:lstStyle>
          <a:p>
            <a:pPr lvl="0"/>
            <a:r>
              <a:rPr lang="en-US" sz="1200" dirty="0" smtClean="0"/>
              <a:t>Click to add Text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32" hasCustomPrompt="1"/>
          </p:nvPr>
        </p:nvSpPr>
        <p:spPr>
          <a:xfrm>
            <a:off x="4646920" y="2282953"/>
            <a:ext cx="3657600" cy="38130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40" anchor="t" anchorCtr="0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1200" baseline="0"/>
            </a:lvl3pPr>
            <a:lvl4pPr marL="685800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914400">
              <a:buClr>
                <a:srgbClr val="B01C2E"/>
              </a:buClr>
              <a:buFont typeface="Arial" pitchFamily="34" charset="0"/>
              <a:buChar char="–"/>
              <a:defRPr sz="1200"/>
            </a:lvl5pPr>
            <a:lvl6pPr marL="1143000">
              <a:buClr>
                <a:srgbClr val="B01C2E"/>
              </a:buClr>
              <a:buFont typeface="Arial" pitchFamily="34" charset="0"/>
              <a:buChar char="–"/>
              <a:defRPr sz="1200"/>
            </a:lvl6pPr>
          </a:lstStyle>
          <a:p>
            <a:pPr lvl="0"/>
            <a:r>
              <a:rPr lang="en-US" sz="1200" dirty="0" smtClean="0"/>
              <a:t>Click to add Text</a:t>
            </a:r>
          </a:p>
        </p:txBody>
      </p:sp>
      <p:sp>
        <p:nvSpPr>
          <p:cNvPr id="14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sequences Vertical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 userDrawn="1"/>
        </p:nvSpPr>
        <p:spPr bwMode="auto">
          <a:xfrm>
            <a:off x="441959" y="1911283"/>
            <a:ext cx="1920240" cy="4206240"/>
          </a:xfrm>
          <a:custGeom>
            <a:avLst/>
            <a:gdLst>
              <a:gd name="connsiteX0" fmla="*/ 0 w 2475"/>
              <a:gd name="connsiteY0" fmla="*/ 236 h 2312"/>
              <a:gd name="connsiteX1" fmla="*/ 1228 w 2475"/>
              <a:gd name="connsiteY1" fmla="*/ 0 h 2312"/>
              <a:gd name="connsiteX2" fmla="*/ 2475 w 2475"/>
              <a:gd name="connsiteY2" fmla="*/ 236 h 2312"/>
              <a:gd name="connsiteX3" fmla="*/ 2475 w 2475"/>
              <a:gd name="connsiteY3" fmla="*/ 2312 h 2312"/>
              <a:gd name="connsiteX4" fmla="*/ 0 w 2475"/>
              <a:gd name="connsiteY4" fmla="*/ 2312 h 2312"/>
              <a:gd name="connsiteX5" fmla="*/ 0 w 2475"/>
              <a:gd name="connsiteY5" fmla="*/ 236 h 2312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393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228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35 w 2475"/>
              <a:gd name="connsiteY3" fmla="*/ 107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5 w 2475"/>
              <a:gd name="connsiteY2" fmla="*/ 107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6" fmla="*/ 1235 w 2475"/>
              <a:gd name="connsiteY6" fmla="*/ 107 h 2469"/>
              <a:gd name="connsiteX0" fmla="*/ 1235 w 2475"/>
              <a:gd name="connsiteY0" fmla="*/ 501 h 2863"/>
              <a:gd name="connsiteX1" fmla="*/ 2475 w 2475"/>
              <a:gd name="connsiteY1" fmla="*/ 394 h 2863"/>
              <a:gd name="connsiteX2" fmla="*/ 2475 w 2475"/>
              <a:gd name="connsiteY2" fmla="*/ 2863 h 2863"/>
              <a:gd name="connsiteX3" fmla="*/ 0 w 2475"/>
              <a:gd name="connsiteY3" fmla="*/ 2863 h 2863"/>
              <a:gd name="connsiteX4" fmla="*/ 0 w 2475"/>
              <a:gd name="connsiteY4" fmla="*/ 394 h 2863"/>
              <a:gd name="connsiteX5" fmla="*/ 1235 w 2475"/>
              <a:gd name="connsiteY5" fmla="*/ 501 h 2863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07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18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18 h 2469"/>
              <a:gd name="connsiteX0" fmla="*/ 1235 w 2475"/>
              <a:gd name="connsiteY0" fmla="*/ 14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7 h 2469"/>
              <a:gd name="connsiteX0" fmla="*/ 1235 w 2475"/>
              <a:gd name="connsiteY0" fmla="*/ 147 h 2937"/>
              <a:gd name="connsiteX1" fmla="*/ 2475 w 2475"/>
              <a:gd name="connsiteY1" fmla="*/ 0 h 2937"/>
              <a:gd name="connsiteX2" fmla="*/ 2475 w 2475"/>
              <a:gd name="connsiteY2" fmla="*/ 2469 h 2937"/>
              <a:gd name="connsiteX3" fmla="*/ 2449 w 2475"/>
              <a:gd name="connsiteY3" fmla="*/ 2937 h 2937"/>
              <a:gd name="connsiteX4" fmla="*/ 0 w 2475"/>
              <a:gd name="connsiteY4" fmla="*/ 2469 h 2937"/>
              <a:gd name="connsiteX5" fmla="*/ 0 w 2475"/>
              <a:gd name="connsiteY5" fmla="*/ 0 h 2937"/>
              <a:gd name="connsiteX6" fmla="*/ 1235 w 2475"/>
              <a:gd name="connsiteY6" fmla="*/ 147 h 2937"/>
              <a:gd name="connsiteX0" fmla="*/ 1235 w 2475"/>
              <a:gd name="connsiteY0" fmla="*/ 147 h 2944"/>
              <a:gd name="connsiteX1" fmla="*/ 2475 w 2475"/>
              <a:gd name="connsiteY1" fmla="*/ 0 h 2944"/>
              <a:gd name="connsiteX2" fmla="*/ 2475 w 2475"/>
              <a:gd name="connsiteY2" fmla="*/ 2469 h 2944"/>
              <a:gd name="connsiteX3" fmla="*/ 2449 w 2475"/>
              <a:gd name="connsiteY3" fmla="*/ 2937 h 2944"/>
              <a:gd name="connsiteX4" fmla="*/ 0 w 2475"/>
              <a:gd name="connsiteY4" fmla="*/ 2944 h 2944"/>
              <a:gd name="connsiteX5" fmla="*/ 0 w 2475"/>
              <a:gd name="connsiteY5" fmla="*/ 0 h 2944"/>
              <a:gd name="connsiteX6" fmla="*/ 1235 w 2475"/>
              <a:gd name="connsiteY6" fmla="*/ 147 h 2944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  <a:gd name="connsiteX0" fmla="*/ 1235 w 2475"/>
              <a:gd name="connsiteY0" fmla="*/ 202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202 h 2946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5" h="2946">
                <a:moveTo>
                  <a:pt x="1235" y="149"/>
                </a:moveTo>
                <a:lnTo>
                  <a:pt x="2475" y="2"/>
                </a:lnTo>
                <a:lnTo>
                  <a:pt x="2475" y="2471"/>
                </a:lnTo>
                <a:cubicBezTo>
                  <a:pt x="2466" y="2473"/>
                  <a:pt x="2458" y="2937"/>
                  <a:pt x="2449" y="2939"/>
                </a:cubicBezTo>
                <a:lnTo>
                  <a:pt x="0" y="2946"/>
                </a:lnTo>
                <a:lnTo>
                  <a:pt x="0" y="2"/>
                </a:lnTo>
                <a:cubicBezTo>
                  <a:pt x="1" y="1"/>
                  <a:pt x="2" y="1"/>
                  <a:pt x="3" y="0"/>
                </a:cubicBezTo>
                <a:lnTo>
                  <a:pt x="1235" y="149"/>
                </a:lnTo>
                <a:close/>
              </a:path>
            </a:pathLst>
          </a:custGeom>
          <a:noFill/>
          <a:ln w="6350" cap="flat" cmpd="sng">
            <a:solidFill>
              <a:srgbClr val="C0C0C0"/>
            </a:solidFill>
            <a:prstDash val="solid"/>
            <a:round/>
            <a:headEnd/>
            <a:tailEnd/>
          </a:ln>
          <a:effectLst/>
        </p:spPr>
        <p:txBody>
          <a:bodyPr wrap="square" lIns="91440" tIns="274320" rIns="91440" bIns="91440" anchor="t" anchorCtr="0"/>
          <a:lstStyle/>
          <a:p>
            <a:pPr marL="166688" lvl="1" indent="-166688" defTabSz="330200" eaLnBrk="1" hangingPunct="1">
              <a:lnSpc>
                <a:spcPts val="1200"/>
              </a:lnSpc>
              <a:spcBef>
                <a:spcPts val="600"/>
              </a:spcBef>
              <a:buClr>
                <a:schemeClr val="accent1"/>
              </a:buClr>
              <a:buSzPct val="140000"/>
              <a:tabLst>
                <a:tab pos="8521700" algn="r"/>
              </a:tabLst>
            </a:pPr>
            <a:endParaRPr lang="en-GB" altLang="de-DE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Freeform 4"/>
          <p:cNvSpPr>
            <a:spLocks/>
          </p:cNvSpPr>
          <p:nvPr userDrawn="1"/>
        </p:nvSpPr>
        <p:spPr bwMode="auto">
          <a:xfrm>
            <a:off x="2552383" y="1911283"/>
            <a:ext cx="1920240" cy="4206240"/>
          </a:xfrm>
          <a:custGeom>
            <a:avLst/>
            <a:gdLst>
              <a:gd name="connsiteX0" fmla="*/ 0 w 2475"/>
              <a:gd name="connsiteY0" fmla="*/ 236 h 2312"/>
              <a:gd name="connsiteX1" fmla="*/ 1228 w 2475"/>
              <a:gd name="connsiteY1" fmla="*/ 0 h 2312"/>
              <a:gd name="connsiteX2" fmla="*/ 2475 w 2475"/>
              <a:gd name="connsiteY2" fmla="*/ 236 h 2312"/>
              <a:gd name="connsiteX3" fmla="*/ 2475 w 2475"/>
              <a:gd name="connsiteY3" fmla="*/ 2312 h 2312"/>
              <a:gd name="connsiteX4" fmla="*/ 0 w 2475"/>
              <a:gd name="connsiteY4" fmla="*/ 2312 h 2312"/>
              <a:gd name="connsiteX5" fmla="*/ 0 w 2475"/>
              <a:gd name="connsiteY5" fmla="*/ 236 h 2312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393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228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35 w 2475"/>
              <a:gd name="connsiteY3" fmla="*/ 107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5 w 2475"/>
              <a:gd name="connsiteY2" fmla="*/ 107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6" fmla="*/ 1235 w 2475"/>
              <a:gd name="connsiteY6" fmla="*/ 107 h 2469"/>
              <a:gd name="connsiteX0" fmla="*/ 1235 w 2475"/>
              <a:gd name="connsiteY0" fmla="*/ 501 h 2863"/>
              <a:gd name="connsiteX1" fmla="*/ 2475 w 2475"/>
              <a:gd name="connsiteY1" fmla="*/ 394 h 2863"/>
              <a:gd name="connsiteX2" fmla="*/ 2475 w 2475"/>
              <a:gd name="connsiteY2" fmla="*/ 2863 h 2863"/>
              <a:gd name="connsiteX3" fmla="*/ 0 w 2475"/>
              <a:gd name="connsiteY3" fmla="*/ 2863 h 2863"/>
              <a:gd name="connsiteX4" fmla="*/ 0 w 2475"/>
              <a:gd name="connsiteY4" fmla="*/ 394 h 2863"/>
              <a:gd name="connsiteX5" fmla="*/ 1235 w 2475"/>
              <a:gd name="connsiteY5" fmla="*/ 501 h 2863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07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18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18 h 2469"/>
              <a:gd name="connsiteX0" fmla="*/ 1235 w 2475"/>
              <a:gd name="connsiteY0" fmla="*/ 14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7 h 2469"/>
              <a:gd name="connsiteX0" fmla="*/ 1235 w 2475"/>
              <a:gd name="connsiteY0" fmla="*/ 147 h 2937"/>
              <a:gd name="connsiteX1" fmla="*/ 2475 w 2475"/>
              <a:gd name="connsiteY1" fmla="*/ 0 h 2937"/>
              <a:gd name="connsiteX2" fmla="*/ 2475 w 2475"/>
              <a:gd name="connsiteY2" fmla="*/ 2469 h 2937"/>
              <a:gd name="connsiteX3" fmla="*/ 2449 w 2475"/>
              <a:gd name="connsiteY3" fmla="*/ 2937 h 2937"/>
              <a:gd name="connsiteX4" fmla="*/ 0 w 2475"/>
              <a:gd name="connsiteY4" fmla="*/ 2469 h 2937"/>
              <a:gd name="connsiteX5" fmla="*/ 0 w 2475"/>
              <a:gd name="connsiteY5" fmla="*/ 0 h 2937"/>
              <a:gd name="connsiteX6" fmla="*/ 1235 w 2475"/>
              <a:gd name="connsiteY6" fmla="*/ 147 h 2937"/>
              <a:gd name="connsiteX0" fmla="*/ 1235 w 2475"/>
              <a:gd name="connsiteY0" fmla="*/ 147 h 2944"/>
              <a:gd name="connsiteX1" fmla="*/ 2475 w 2475"/>
              <a:gd name="connsiteY1" fmla="*/ 0 h 2944"/>
              <a:gd name="connsiteX2" fmla="*/ 2475 w 2475"/>
              <a:gd name="connsiteY2" fmla="*/ 2469 h 2944"/>
              <a:gd name="connsiteX3" fmla="*/ 2449 w 2475"/>
              <a:gd name="connsiteY3" fmla="*/ 2937 h 2944"/>
              <a:gd name="connsiteX4" fmla="*/ 0 w 2475"/>
              <a:gd name="connsiteY4" fmla="*/ 2944 h 2944"/>
              <a:gd name="connsiteX5" fmla="*/ 0 w 2475"/>
              <a:gd name="connsiteY5" fmla="*/ 0 h 2944"/>
              <a:gd name="connsiteX6" fmla="*/ 1235 w 2475"/>
              <a:gd name="connsiteY6" fmla="*/ 147 h 2944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  <a:gd name="connsiteX0" fmla="*/ 1235 w 2475"/>
              <a:gd name="connsiteY0" fmla="*/ 202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202 h 2946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5" h="2946">
                <a:moveTo>
                  <a:pt x="1235" y="149"/>
                </a:moveTo>
                <a:lnTo>
                  <a:pt x="2475" y="2"/>
                </a:lnTo>
                <a:lnTo>
                  <a:pt x="2475" y="2471"/>
                </a:lnTo>
                <a:cubicBezTo>
                  <a:pt x="2466" y="2473"/>
                  <a:pt x="2458" y="2937"/>
                  <a:pt x="2449" y="2939"/>
                </a:cubicBezTo>
                <a:lnTo>
                  <a:pt x="0" y="2946"/>
                </a:lnTo>
                <a:lnTo>
                  <a:pt x="0" y="2"/>
                </a:lnTo>
                <a:cubicBezTo>
                  <a:pt x="1" y="1"/>
                  <a:pt x="2" y="1"/>
                  <a:pt x="3" y="0"/>
                </a:cubicBezTo>
                <a:lnTo>
                  <a:pt x="1235" y="149"/>
                </a:lnTo>
                <a:close/>
              </a:path>
            </a:pathLst>
          </a:custGeom>
          <a:noFill/>
          <a:ln w="6350" cap="flat" cmpd="sng">
            <a:solidFill>
              <a:srgbClr val="C0C0C0"/>
            </a:solidFill>
            <a:prstDash val="solid"/>
            <a:round/>
            <a:headEnd/>
            <a:tailEnd/>
          </a:ln>
          <a:effectLst/>
        </p:spPr>
        <p:txBody>
          <a:bodyPr wrap="square" lIns="91440" tIns="274320" rIns="91440" bIns="91440" anchor="t" anchorCtr="0"/>
          <a:lstStyle/>
          <a:p>
            <a:pPr marL="166688" lvl="1" indent="-166688" defTabSz="330200" eaLnBrk="1" hangingPunct="1">
              <a:lnSpc>
                <a:spcPts val="1200"/>
              </a:lnSpc>
              <a:spcBef>
                <a:spcPts val="600"/>
              </a:spcBef>
              <a:buClr>
                <a:schemeClr val="accent1"/>
              </a:buClr>
              <a:buSzPct val="140000"/>
              <a:tabLst>
                <a:tab pos="8521700" algn="r"/>
              </a:tabLst>
            </a:pPr>
            <a:endParaRPr lang="en-GB" altLang="de-DE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Freeform 4"/>
          <p:cNvSpPr>
            <a:spLocks/>
          </p:cNvSpPr>
          <p:nvPr userDrawn="1"/>
        </p:nvSpPr>
        <p:spPr bwMode="auto">
          <a:xfrm>
            <a:off x="4648200" y="1911283"/>
            <a:ext cx="1920240" cy="4206240"/>
          </a:xfrm>
          <a:custGeom>
            <a:avLst/>
            <a:gdLst>
              <a:gd name="connsiteX0" fmla="*/ 0 w 2475"/>
              <a:gd name="connsiteY0" fmla="*/ 236 h 2312"/>
              <a:gd name="connsiteX1" fmla="*/ 1228 w 2475"/>
              <a:gd name="connsiteY1" fmla="*/ 0 h 2312"/>
              <a:gd name="connsiteX2" fmla="*/ 2475 w 2475"/>
              <a:gd name="connsiteY2" fmla="*/ 236 h 2312"/>
              <a:gd name="connsiteX3" fmla="*/ 2475 w 2475"/>
              <a:gd name="connsiteY3" fmla="*/ 2312 h 2312"/>
              <a:gd name="connsiteX4" fmla="*/ 0 w 2475"/>
              <a:gd name="connsiteY4" fmla="*/ 2312 h 2312"/>
              <a:gd name="connsiteX5" fmla="*/ 0 w 2475"/>
              <a:gd name="connsiteY5" fmla="*/ 236 h 2312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393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228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35 w 2475"/>
              <a:gd name="connsiteY3" fmla="*/ 107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5 w 2475"/>
              <a:gd name="connsiteY2" fmla="*/ 107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6" fmla="*/ 1235 w 2475"/>
              <a:gd name="connsiteY6" fmla="*/ 107 h 2469"/>
              <a:gd name="connsiteX0" fmla="*/ 1235 w 2475"/>
              <a:gd name="connsiteY0" fmla="*/ 501 h 2863"/>
              <a:gd name="connsiteX1" fmla="*/ 2475 w 2475"/>
              <a:gd name="connsiteY1" fmla="*/ 394 h 2863"/>
              <a:gd name="connsiteX2" fmla="*/ 2475 w 2475"/>
              <a:gd name="connsiteY2" fmla="*/ 2863 h 2863"/>
              <a:gd name="connsiteX3" fmla="*/ 0 w 2475"/>
              <a:gd name="connsiteY3" fmla="*/ 2863 h 2863"/>
              <a:gd name="connsiteX4" fmla="*/ 0 w 2475"/>
              <a:gd name="connsiteY4" fmla="*/ 394 h 2863"/>
              <a:gd name="connsiteX5" fmla="*/ 1235 w 2475"/>
              <a:gd name="connsiteY5" fmla="*/ 501 h 2863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07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18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18 h 2469"/>
              <a:gd name="connsiteX0" fmla="*/ 1235 w 2475"/>
              <a:gd name="connsiteY0" fmla="*/ 14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7 h 2469"/>
              <a:gd name="connsiteX0" fmla="*/ 1235 w 2475"/>
              <a:gd name="connsiteY0" fmla="*/ 147 h 2937"/>
              <a:gd name="connsiteX1" fmla="*/ 2475 w 2475"/>
              <a:gd name="connsiteY1" fmla="*/ 0 h 2937"/>
              <a:gd name="connsiteX2" fmla="*/ 2475 w 2475"/>
              <a:gd name="connsiteY2" fmla="*/ 2469 h 2937"/>
              <a:gd name="connsiteX3" fmla="*/ 2449 w 2475"/>
              <a:gd name="connsiteY3" fmla="*/ 2937 h 2937"/>
              <a:gd name="connsiteX4" fmla="*/ 0 w 2475"/>
              <a:gd name="connsiteY4" fmla="*/ 2469 h 2937"/>
              <a:gd name="connsiteX5" fmla="*/ 0 w 2475"/>
              <a:gd name="connsiteY5" fmla="*/ 0 h 2937"/>
              <a:gd name="connsiteX6" fmla="*/ 1235 w 2475"/>
              <a:gd name="connsiteY6" fmla="*/ 147 h 2937"/>
              <a:gd name="connsiteX0" fmla="*/ 1235 w 2475"/>
              <a:gd name="connsiteY0" fmla="*/ 147 h 2944"/>
              <a:gd name="connsiteX1" fmla="*/ 2475 w 2475"/>
              <a:gd name="connsiteY1" fmla="*/ 0 h 2944"/>
              <a:gd name="connsiteX2" fmla="*/ 2475 w 2475"/>
              <a:gd name="connsiteY2" fmla="*/ 2469 h 2944"/>
              <a:gd name="connsiteX3" fmla="*/ 2449 w 2475"/>
              <a:gd name="connsiteY3" fmla="*/ 2937 h 2944"/>
              <a:gd name="connsiteX4" fmla="*/ 0 w 2475"/>
              <a:gd name="connsiteY4" fmla="*/ 2944 h 2944"/>
              <a:gd name="connsiteX5" fmla="*/ 0 w 2475"/>
              <a:gd name="connsiteY5" fmla="*/ 0 h 2944"/>
              <a:gd name="connsiteX6" fmla="*/ 1235 w 2475"/>
              <a:gd name="connsiteY6" fmla="*/ 147 h 2944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  <a:gd name="connsiteX0" fmla="*/ 1235 w 2475"/>
              <a:gd name="connsiteY0" fmla="*/ 202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202 h 2946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5" h="2946">
                <a:moveTo>
                  <a:pt x="1235" y="149"/>
                </a:moveTo>
                <a:lnTo>
                  <a:pt x="2475" y="2"/>
                </a:lnTo>
                <a:lnTo>
                  <a:pt x="2475" y="2471"/>
                </a:lnTo>
                <a:cubicBezTo>
                  <a:pt x="2466" y="2473"/>
                  <a:pt x="2458" y="2937"/>
                  <a:pt x="2449" y="2939"/>
                </a:cubicBezTo>
                <a:lnTo>
                  <a:pt x="0" y="2946"/>
                </a:lnTo>
                <a:lnTo>
                  <a:pt x="0" y="2"/>
                </a:lnTo>
                <a:cubicBezTo>
                  <a:pt x="1" y="1"/>
                  <a:pt x="2" y="1"/>
                  <a:pt x="3" y="0"/>
                </a:cubicBezTo>
                <a:lnTo>
                  <a:pt x="1235" y="149"/>
                </a:lnTo>
                <a:close/>
              </a:path>
            </a:pathLst>
          </a:custGeom>
          <a:noFill/>
          <a:ln w="6350" cap="flat" cmpd="sng">
            <a:solidFill>
              <a:srgbClr val="C0C0C0"/>
            </a:solidFill>
            <a:prstDash val="solid"/>
            <a:round/>
            <a:headEnd/>
            <a:tailEnd/>
          </a:ln>
          <a:effectLst/>
        </p:spPr>
        <p:txBody>
          <a:bodyPr wrap="square" lIns="91440" tIns="274320" rIns="91440" bIns="91440" anchor="t" anchorCtr="0"/>
          <a:lstStyle/>
          <a:p>
            <a:pPr marL="166688" lvl="1" indent="-166688" defTabSz="330200" eaLnBrk="1" hangingPunct="1">
              <a:lnSpc>
                <a:spcPts val="1200"/>
              </a:lnSpc>
              <a:spcBef>
                <a:spcPts val="600"/>
              </a:spcBef>
              <a:buClr>
                <a:schemeClr val="accent1"/>
              </a:buClr>
              <a:buSzPct val="140000"/>
              <a:tabLst>
                <a:tab pos="8521700" algn="r"/>
              </a:tabLst>
            </a:pPr>
            <a:endParaRPr lang="en-GB" altLang="de-DE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" name="Freeform 4"/>
          <p:cNvSpPr>
            <a:spLocks/>
          </p:cNvSpPr>
          <p:nvPr userDrawn="1"/>
        </p:nvSpPr>
        <p:spPr bwMode="auto">
          <a:xfrm>
            <a:off x="6771323" y="1911283"/>
            <a:ext cx="1920240" cy="4206240"/>
          </a:xfrm>
          <a:custGeom>
            <a:avLst/>
            <a:gdLst>
              <a:gd name="connsiteX0" fmla="*/ 0 w 2475"/>
              <a:gd name="connsiteY0" fmla="*/ 236 h 2312"/>
              <a:gd name="connsiteX1" fmla="*/ 1228 w 2475"/>
              <a:gd name="connsiteY1" fmla="*/ 0 h 2312"/>
              <a:gd name="connsiteX2" fmla="*/ 2475 w 2475"/>
              <a:gd name="connsiteY2" fmla="*/ 236 h 2312"/>
              <a:gd name="connsiteX3" fmla="*/ 2475 w 2475"/>
              <a:gd name="connsiteY3" fmla="*/ 2312 h 2312"/>
              <a:gd name="connsiteX4" fmla="*/ 0 w 2475"/>
              <a:gd name="connsiteY4" fmla="*/ 2312 h 2312"/>
              <a:gd name="connsiteX5" fmla="*/ 0 w 2475"/>
              <a:gd name="connsiteY5" fmla="*/ 236 h 2312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393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228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35 w 2475"/>
              <a:gd name="connsiteY3" fmla="*/ 107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5 w 2475"/>
              <a:gd name="connsiteY2" fmla="*/ 107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6" fmla="*/ 1235 w 2475"/>
              <a:gd name="connsiteY6" fmla="*/ 107 h 2469"/>
              <a:gd name="connsiteX0" fmla="*/ 1235 w 2475"/>
              <a:gd name="connsiteY0" fmla="*/ 501 h 2863"/>
              <a:gd name="connsiteX1" fmla="*/ 2475 w 2475"/>
              <a:gd name="connsiteY1" fmla="*/ 394 h 2863"/>
              <a:gd name="connsiteX2" fmla="*/ 2475 w 2475"/>
              <a:gd name="connsiteY2" fmla="*/ 2863 h 2863"/>
              <a:gd name="connsiteX3" fmla="*/ 0 w 2475"/>
              <a:gd name="connsiteY3" fmla="*/ 2863 h 2863"/>
              <a:gd name="connsiteX4" fmla="*/ 0 w 2475"/>
              <a:gd name="connsiteY4" fmla="*/ 394 h 2863"/>
              <a:gd name="connsiteX5" fmla="*/ 1235 w 2475"/>
              <a:gd name="connsiteY5" fmla="*/ 501 h 2863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07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18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18 h 2469"/>
              <a:gd name="connsiteX0" fmla="*/ 1235 w 2475"/>
              <a:gd name="connsiteY0" fmla="*/ 14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7 h 2469"/>
              <a:gd name="connsiteX0" fmla="*/ 1235 w 2475"/>
              <a:gd name="connsiteY0" fmla="*/ 147 h 2937"/>
              <a:gd name="connsiteX1" fmla="*/ 2475 w 2475"/>
              <a:gd name="connsiteY1" fmla="*/ 0 h 2937"/>
              <a:gd name="connsiteX2" fmla="*/ 2475 w 2475"/>
              <a:gd name="connsiteY2" fmla="*/ 2469 h 2937"/>
              <a:gd name="connsiteX3" fmla="*/ 2449 w 2475"/>
              <a:gd name="connsiteY3" fmla="*/ 2937 h 2937"/>
              <a:gd name="connsiteX4" fmla="*/ 0 w 2475"/>
              <a:gd name="connsiteY4" fmla="*/ 2469 h 2937"/>
              <a:gd name="connsiteX5" fmla="*/ 0 w 2475"/>
              <a:gd name="connsiteY5" fmla="*/ 0 h 2937"/>
              <a:gd name="connsiteX6" fmla="*/ 1235 w 2475"/>
              <a:gd name="connsiteY6" fmla="*/ 147 h 2937"/>
              <a:gd name="connsiteX0" fmla="*/ 1235 w 2475"/>
              <a:gd name="connsiteY0" fmla="*/ 147 h 2944"/>
              <a:gd name="connsiteX1" fmla="*/ 2475 w 2475"/>
              <a:gd name="connsiteY1" fmla="*/ 0 h 2944"/>
              <a:gd name="connsiteX2" fmla="*/ 2475 w 2475"/>
              <a:gd name="connsiteY2" fmla="*/ 2469 h 2944"/>
              <a:gd name="connsiteX3" fmla="*/ 2449 w 2475"/>
              <a:gd name="connsiteY3" fmla="*/ 2937 h 2944"/>
              <a:gd name="connsiteX4" fmla="*/ 0 w 2475"/>
              <a:gd name="connsiteY4" fmla="*/ 2944 h 2944"/>
              <a:gd name="connsiteX5" fmla="*/ 0 w 2475"/>
              <a:gd name="connsiteY5" fmla="*/ 0 h 2944"/>
              <a:gd name="connsiteX6" fmla="*/ 1235 w 2475"/>
              <a:gd name="connsiteY6" fmla="*/ 147 h 2944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  <a:gd name="connsiteX0" fmla="*/ 1235 w 2475"/>
              <a:gd name="connsiteY0" fmla="*/ 202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202 h 2946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  <a:gd name="connsiteX0" fmla="*/ 1235 w 2475"/>
              <a:gd name="connsiteY0" fmla="*/ 149 h 2946"/>
              <a:gd name="connsiteX1" fmla="*/ 2475 w 2475"/>
              <a:gd name="connsiteY1" fmla="*/ 2 h 2946"/>
              <a:gd name="connsiteX2" fmla="*/ 2475 w 2475"/>
              <a:gd name="connsiteY2" fmla="*/ 2471 h 2946"/>
              <a:gd name="connsiteX3" fmla="*/ 2449 w 2475"/>
              <a:gd name="connsiteY3" fmla="*/ 2939 h 2946"/>
              <a:gd name="connsiteX4" fmla="*/ 0 w 2475"/>
              <a:gd name="connsiteY4" fmla="*/ 2946 h 2946"/>
              <a:gd name="connsiteX5" fmla="*/ 0 w 2475"/>
              <a:gd name="connsiteY5" fmla="*/ 2 h 2946"/>
              <a:gd name="connsiteX6" fmla="*/ 3 w 2475"/>
              <a:gd name="connsiteY6" fmla="*/ 0 h 2946"/>
              <a:gd name="connsiteX7" fmla="*/ 1235 w 2475"/>
              <a:gd name="connsiteY7" fmla="*/ 149 h 2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5" h="2946">
                <a:moveTo>
                  <a:pt x="1235" y="149"/>
                </a:moveTo>
                <a:lnTo>
                  <a:pt x="2475" y="2"/>
                </a:lnTo>
                <a:lnTo>
                  <a:pt x="2475" y="2471"/>
                </a:lnTo>
                <a:cubicBezTo>
                  <a:pt x="2466" y="2473"/>
                  <a:pt x="2458" y="2937"/>
                  <a:pt x="2449" y="2939"/>
                </a:cubicBezTo>
                <a:lnTo>
                  <a:pt x="0" y="2946"/>
                </a:lnTo>
                <a:lnTo>
                  <a:pt x="0" y="2"/>
                </a:lnTo>
                <a:cubicBezTo>
                  <a:pt x="1" y="1"/>
                  <a:pt x="2" y="1"/>
                  <a:pt x="3" y="0"/>
                </a:cubicBezTo>
                <a:lnTo>
                  <a:pt x="1235" y="149"/>
                </a:lnTo>
                <a:close/>
              </a:path>
            </a:pathLst>
          </a:custGeom>
          <a:noFill/>
          <a:ln w="6350" cap="flat" cmpd="sng">
            <a:solidFill>
              <a:srgbClr val="C0C0C0"/>
            </a:solidFill>
            <a:prstDash val="solid"/>
            <a:round/>
            <a:headEnd/>
            <a:tailEnd/>
          </a:ln>
          <a:effectLst/>
        </p:spPr>
        <p:txBody>
          <a:bodyPr wrap="square" lIns="91440" tIns="274320" rIns="91440" bIns="91440" anchor="t" anchorCtr="0"/>
          <a:lstStyle/>
          <a:p>
            <a:pPr marL="166688" indent="-166688" defTabSz="330200" eaLnBrk="1" hangingPunct="1">
              <a:lnSpc>
                <a:spcPts val="1200"/>
              </a:lnSpc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¡"/>
              <a:tabLst>
                <a:tab pos="8521700" algn="r"/>
              </a:tabLst>
            </a:pPr>
            <a:endParaRPr lang="en-GB" altLang="de-DE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21"/>
          </p:nvPr>
        </p:nvSpPr>
        <p:spPr>
          <a:xfrm rot="5400000">
            <a:off x="1095755" y="794004"/>
            <a:ext cx="612648" cy="1920240"/>
          </a:xfrm>
          <a:prstGeom prst="homePlate">
            <a:avLst>
              <a:gd name="adj" fmla="val 32482"/>
            </a:avLst>
          </a:prstGeom>
          <a:solidFill>
            <a:srgbClr val="B01C2E"/>
          </a:solidFill>
        </p:spPr>
        <p:txBody>
          <a:bodyPr vert="vert270" anchor="ctr"/>
          <a:lstStyle>
            <a:lvl1pPr marL="0" indent="0" algn="ctr">
              <a:lnSpc>
                <a:spcPts val="1400"/>
              </a:lnSpc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  <a:lvl2pPr indent="0" algn="ctr">
              <a:spcBef>
                <a:spcPts val="0"/>
              </a:spcBef>
              <a:buNone/>
              <a:defRPr sz="1200" b="1"/>
            </a:lvl2pPr>
            <a:lvl3pPr indent="0" algn="ctr">
              <a:spcBef>
                <a:spcPts val="0"/>
              </a:spcBef>
              <a:buNone/>
              <a:defRPr sz="1200" b="1"/>
            </a:lvl3pPr>
            <a:lvl4pPr indent="0" algn="ctr">
              <a:spcBef>
                <a:spcPts val="0"/>
              </a:spcBef>
              <a:buNone/>
              <a:defRPr sz="1200" b="1"/>
            </a:lvl4pPr>
            <a:lvl5pPr indent="0" algn="ctr">
              <a:spcBef>
                <a:spcPts val="0"/>
              </a:spcBef>
              <a:buNone/>
              <a:defRPr sz="1200" b="1"/>
            </a:lvl5pPr>
          </a:lstStyle>
          <a:p>
            <a:pPr lvl="0"/>
            <a:endParaRPr lang="en-US" dirty="0"/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27"/>
          </p:nvPr>
        </p:nvSpPr>
        <p:spPr>
          <a:xfrm rot="5400000">
            <a:off x="3206179" y="794004"/>
            <a:ext cx="612648" cy="1920240"/>
          </a:xfrm>
          <a:prstGeom prst="homePlate">
            <a:avLst>
              <a:gd name="adj" fmla="val 32482"/>
            </a:avLst>
          </a:prstGeom>
          <a:solidFill>
            <a:srgbClr val="B01C2E"/>
          </a:solidFill>
        </p:spPr>
        <p:txBody>
          <a:bodyPr vert="vert270" anchor="ctr"/>
          <a:lstStyle>
            <a:lvl1pPr marL="0" indent="0" algn="ctr">
              <a:lnSpc>
                <a:spcPts val="1400"/>
              </a:lnSpc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  <a:lvl2pPr indent="0" algn="ctr">
              <a:spcBef>
                <a:spcPts val="0"/>
              </a:spcBef>
              <a:buNone/>
              <a:defRPr sz="1200" b="1"/>
            </a:lvl2pPr>
            <a:lvl3pPr indent="0" algn="ctr">
              <a:spcBef>
                <a:spcPts val="0"/>
              </a:spcBef>
              <a:buNone/>
              <a:defRPr sz="1200" b="1"/>
            </a:lvl3pPr>
            <a:lvl4pPr indent="0" algn="ctr">
              <a:spcBef>
                <a:spcPts val="0"/>
              </a:spcBef>
              <a:buNone/>
              <a:defRPr sz="1200" b="1"/>
            </a:lvl4pPr>
            <a:lvl5pPr indent="0" algn="ctr">
              <a:spcBef>
                <a:spcPts val="0"/>
              </a:spcBef>
              <a:buNone/>
              <a:defRPr sz="1200" b="1"/>
            </a:lvl5pPr>
          </a:lstStyle>
          <a:p>
            <a:pPr lvl="0"/>
            <a:endParaRPr lang="en-US" dirty="0"/>
          </a:p>
        </p:txBody>
      </p:sp>
      <p:sp>
        <p:nvSpPr>
          <p:cNvPr id="23" name="Text Placeholder 8"/>
          <p:cNvSpPr>
            <a:spLocks noGrp="1"/>
          </p:cNvSpPr>
          <p:nvPr>
            <p:ph type="body" sz="quarter" idx="28"/>
          </p:nvPr>
        </p:nvSpPr>
        <p:spPr>
          <a:xfrm rot="5400000">
            <a:off x="5301996" y="794004"/>
            <a:ext cx="612648" cy="1920240"/>
          </a:xfrm>
          <a:prstGeom prst="homePlate">
            <a:avLst>
              <a:gd name="adj" fmla="val 32482"/>
            </a:avLst>
          </a:prstGeom>
          <a:solidFill>
            <a:srgbClr val="B01C2E"/>
          </a:solidFill>
        </p:spPr>
        <p:txBody>
          <a:bodyPr vert="vert270" anchor="ctr"/>
          <a:lstStyle>
            <a:lvl1pPr marL="0" indent="0" algn="ctr">
              <a:lnSpc>
                <a:spcPts val="1400"/>
              </a:lnSpc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  <a:lvl2pPr indent="0" algn="ctr">
              <a:spcBef>
                <a:spcPts val="0"/>
              </a:spcBef>
              <a:buNone/>
              <a:defRPr sz="1200" b="1"/>
            </a:lvl2pPr>
            <a:lvl3pPr indent="0" algn="ctr">
              <a:spcBef>
                <a:spcPts val="0"/>
              </a:spcBef>
              <a:buNone/>
              <a:defRPr sz="1200" b="1"/>
            </a:lvl3pPr>
            <a:lvl4pPr indent="0" algn="ctr">
              <a:spcBef>
                <a:spcPts val="0"/>
              </a:spcBef>
              <a:buNone/>
              <a:defRPr sz="1200" b="1"/>
            </a:lvl4pPr>
            <a:lvl5pPr indent="0" algn="ctr">
              <a:spcBef>
                <a:spcPts val="0"/>
              </a:spcBef>
              <a:buNone/>
              <a:defRPr sz="1200" b="1"/>
            </a:lvl5pPr>
          </a:lstStyle>
          <a:p>
            <a:pPr lvl="0"/>
            <a:endParaRPr lang="en-US" dirty="0"/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29"/>
          </p:nvPr>
        </p:nvSpPr>
        <p:spPr>
          <a:xfrm rot="5400000">
            <a:off x="7425119" y="794004"/>
            <a:ext cx="612648" cy="1920240"/>
          </a:xfrm>
          <a:prstGeom prst="homePlate">
            <a:avLst>
              <a:gd name="adj" fmla="val 32482"/>
            </a:avLst>
          </a:prstGeom>
          <a:solidFill>
            <a:srgbClr val="B01C2E"/>
          </a:solidFill>
        </p:spPr>
        <p:txBody>
          <a:bodyPr vert="vert270" anchor="ctr"/>
          <a:lstStyle>
            <a:lvl1pPr marL="0" indent="0" algn="ctr">
              <a:lnSpc>
                <a:spcPts val="1400"/>
              </a:lnSpc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  <a:lvl2pPr indent="0" algn="ctr">
              <a:spcBef>
                <a:spcPts val="0"/>
              </a:spcBef>
              <a:buNone/>
              <a:defRPr sz="1200" b="1"/>
            </a:lvl2pPr>
            <a:lvl3pPr indent="0" algn="ctr">
              <a:spcBef>
                <a:spcPts val="0"/>
              </a:spcBef>
              <a:buNone/>
              <a:defRPr sz="1200" b="1"/>
            </a:lvl3pPr>
            <a:lvl4pPr indent="0" algn="ctr">
              <a:spcBef>
                <a:spcPts val="0"/>
              </a:spcBef>
              <a:buNone/>
              <a:defRPr sz="1200" b="1"/>
            </a:lvl4pPr>
            <a:lvl5pPr indent="0" algn="ctr">
              <a:spcBef>
                <a:spcPts val="0"/>
              </a:spcBef>
              <a:buNone/>
              <a:defRPr sz="1200" b="1"/>
            </a:lvl5pPr>
          </a:lstStyle>
          <a:p>
            <a:pPr lvl="0"/>
            <a:endParaRPr lang="en-US" dirty="0"/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31" hasCustomPrompt="1"/>
          </p:nvPr>
        </p:nvSpPr>
        <p:spPr>
          <a:xfrm>
            <a:off x="441959" y="2155123"/>
            <a:ext cx="1920240" cy="395935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40" anchor="t" anchorCtr="0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1200" baseline="0"/>
            </a:lvl3pPr>
            <a:lvl4pPr marL="685800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914400">
              <a:buClr>
                <a:srgbClr val="B01C2E"/>
              </a:buClr>
              <a:buFont typeface="Arial" pitchFamily="34" charset="0"/>
              <a:buChar char="–"/>
              <a:defRPr sz="2000"/>
            </a:lvl5pPr>
            <a:lvl6pPr marL="1143000">
              <a:buClr>
                <a:srgbClr val="B01C2E"/>
              </a:buClr>
              <a:buFont typeface="Arial" pitchFamily="34" charset="0"/>
              <a:buChar char="–"/>
              <a:defRPr/>
            </a:lvl6pPr>
          </a:lstStyle>
          <a:p>
            <a:pPr lvl="0"/>
            <a:r>
              <a:rPr lang="en-US" sz="1200" dirty="0" smtClean="0"/>
              <a:t>Click to add Text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32" hasCustomPrompt="1"/>
          </p:nvPr>
        </p:nvSpPr>
        <p:spPr>
          <a:xfrm>
            <a:off x="2552383" y="2155123"/>
            <a:ext cx="1920240" cy="395935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40" anchor="t" anchorCtr="0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1200" baseline="0"/>
            </a:lvl3pPr>
            <a:lvl4pPr marL="685800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914400">
              <a:buClr>
                <a:srgbClr val="B01C2E"/>
              </a:buClr>
              <a:buFont typeface="Arial" pitchFamily="34" charset="0"/>
              <a:buChar char="–"/>
              <a:defRPr sz="2000"/>
            </a:lvl5pPr>
            <a:lvl6pPr marL="1143000">
              <a:buClr>
                <a:srgbClr val="B01C2E"/>
              </a:buClr>
              <a:buFont typeface="Arial" pitchFamily="34" charset="0"/>
              <a:buChar char="–"/>
              <a:defRPr/>
            </a:lvl6pPr>
          </a:lstStyle>
          <a:p>
            <a:pPr lvl="0"/>
            <a:r>
              <a:rPr lang="en-US" sz="1200" dirty="0" smtClean="0"/>
              <a:t>Click to add Text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33" hasCustomPrompt="1"/>
          </p:nvPr>
        </p:nvSpPr>
        <p:spPr>
          <a:xfrm>
            <a:off x="4648200" y="2155123"/>
            <a:ext cx="1920240" cy="395935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40" anchor="t" anchorCtr="0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1200" baseline="0"/>
            </a:lvl3pPr>
            <a:lvl4pPr marL="685800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914400">
              <a:buClr>
                <a:srgbClr val="B01C2E"/>
              </a:buClr>
              <a:buFont typeface="Arial" pitchFamily="34" charset="0"/>
              <a:buChar char="–"/>
              <a:defRPr sz="2000"/>
            </a:lvl5pPr>
            <a:lvl6pPr marL="1143000">
              <a:buClr>
                <a:srgbClr val="B01C2E"/>
              </a:buClr>
              <a:buFont typeface="Arial" pitchFamily="34" charset="0"/>
              <a:buChar char="–"/>
              <a:defRPr/>
            </a:lvl6pPr>
          </a:lstStyle>
          <a:p>
            <a:pPr lvl="0"/>
            <a:r>
              <a:rPr lang="en-US" sz="1200" dirty="0" smtClean="0"/>
              <a:t>Click to add Text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34" hasCustomPrompt="1"/>
          </p:nvPr>
        </p:nvSpPr>
        <p:spPr>
          <a:xfrm>
            <a:off x="6771323" y="2155123"/>
            <a:ext cx="1920240" cy="395935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40" anchor="t" anchorCtr="0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1200" baseline="0"/>
            </a:lvl3pPr>
            <a:lvl4pPr marL="685800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914400">
              <a:buClr>
                <a:srgbClr val="B01C2E"/>
              </a:buClr>
              <a:buFont typeface="Arial" pitchFamily="34" charset="0"/>
              <a:buChar char="–"/>
              <a:defRPr sz="2000"/>
            </a:lvl5pPr>
            <a:lvl6pPr marL="1143000">
              <a:buClr>
                <a:srgbClr val="B01C2E"/>
              </a:buClr>
              <a:buFont typeface="Arial" pitchFamily="34" charset="0"/>
              <a:buChar char="–"/>
              <a:defRPr/>
            </a:lvl6pPr>
          </a:lstStyle>
          <a:p>
            <a:pPr lvl="0"/>
            <a:r>
              <a:rPr lang="en-US" sz="1200" dirty="0" smtClean="0"/>
              <a:t>Click to add Text</a:t>
            </a:r>
          </a:p>
        </p:txBody>
      </p:sp>
      <p:sp>
        <p:nvSpPr>
          <p:cNvPr id="26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35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338328" y="1450181"/>
            <a:ext cx="2596896" cy="457200"/>
          </a:xfrm>
          <a:prstGeom prst="homePlate">
            <a:avLst>
              <a:gd name="adj" fmla="val 33316"/>
            </a:avLst>
          </a:prstGeom>
          <a:solidFill>
            <a:srgbClr val="B01C2E"/>
          </a:solidFill>
          <a:ln w="6350">
            <a:solidFill>
              <a:srgbClr val="A9A9A9"/>
            </a:solidFill>
          </a:ln>
        </p:spPr>
        <p:txBody>
          <a:bodyPr lIns="137160" tIns="137160" rIns="274320" bIns="137160" anchor="ctr"/>
          <a:lstStyle>
            <a:lvl1pPr marL="0" indent="0" algn="l">
              <a:buNone/>
              <a:defRPr sz="1200" b="1">
                <a:solidFill>
                  <a:schemeClr val="bg1"/>
                </a:solidFill>
              </a:defRPr>
            </a:lvl1pPr>
            <a:lvl2pPr marL="341313" indent="-169863">
              <a:defRPr sz="1200"/>
            </a:lvl2pPr>
            <a:lvl3pPr marL="512763" indent="-171450">
              <a:defRPr sz="1200"/>
            </a:lvl3pPr>
            <a:lvl4pPr marL="682625" indent="-169863">
              <a:defRPr sz="1200"/>
            </a:lvl4pPr>
            <a:lvl5pPr marL="854075" indent="-171450">
              <a:defRPr sz="1200"/>
            </a:lvl5pPr>
          </a:lstStyle>
          <a:p>
            <a:pPr lvl="0"/>
            <a:r>
              <a:rPr lang="en-US" dirty="0" smtClean="0"/>
              <a:t>Enter Phase</a:t>
            </a:r>
            <a:endParaRPr lang="en-US" dirty="0"/>
          </a:p>
        </p:txBody>
      </p:sp>
      <p:sp>
        <p:nvSpPr>
          <p:cNvPr id="11" name="Text Placeholder 13"/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3273555" y="1447806"/>
            <a:ext cx="2651125" cy="461963"/>
          </a:xfrm>
          <a:prstGeom prst="chevron">
            <a:avLst>
              <a:gd name="adj" fmla="val 34831"/>
            </a:avLst>
          </a:prstGeom>
          <a:solidFill>
            <a:srgbClr val="B01C2E"/>
          </a:solidFill>
        </p:spPr>
        <p:txBody>
          <a:bodyPr anchor="ctr"/>
          <a:lstStyle>
            <a:lvl1pPr>
              <a:buNone/>
              <a:defRPr sz="1200" b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Enter Phase</a:t>
            </a:r>
          </a:p>
        </p:txBody>
      </p:sp>
      <p:sp>
        <p:nvSpPr>
          <p:cNvPr id="12" name="Text Placeholder 13"/>
          <p:cNvSpPr>
            <a:spLocks noGrp="1"/>
          </p:cNvSpPr>
          <p:nvPr userDrawn="1">
            <p:ph type="body" sz="quarter" idx="29" hasCustomPrompt="1"/>
          </p:nvPr>
        </p:nvSpPr>
        <p:spPr>
          <a:xfrm>
            <a:off x="6208779" y="1447806"/>
            <a:ext cx="2651125" cy="461963"/>
          </a:xfrm>
          <a:prstGeom prst="chevron">
            <a:avLst>
              <a:gd name="adj" fmla="val 34831"/>
            </a:avLst>
          </a:prstGeom>
          <a:solidFill>
            <a:srgbClr val="B01C2E"/>
          </a:solidFill>
        </p:spPr>
        <p:txBody>
          <a:bodyPr anchor="ctr"/>
          <a:lstStyle>
            <a:lvl1pPr>
              <a:buNone/>
              <a:defRPr sz="1200" b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Enter Phase</a:t>
            </a: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31" hasCustomPrompt="1"/>
          </p:nvPr>
        </p:nvSpPr>
        <p:spPr>
          <a:xfrm>
            <a:off x="3273552" y="2057400"/>
            <a:ext cx="2523744" cy="3108960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91440" anchor="t" anchorCtr="0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1200" baseline="0"/>
            </a:lvl3pPr>
            <a:lvl4pPr marL="685800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914400">
              <a:buClr>
                <a:srgbClr val="B01C2E"/>
              </a:buClr>
              <a:buFont typeface="Arial" pitchFamily="34" charset="0"/>
              <a:buChar char="–"/>
              <a:defRPr sz="2000"/>
            </a:lvl5pPr>
            <a:lvl6pPr marL="1143000">
              <a:buClr>
                <a:srgbClr val="B01C2E"/>
              </a:buClr>
              <a:buFont typeface="Arial" pitchFamily="34" charset="0"/>
              <a:buChar char="–"/>
              <a:defRPr/>
            </a:lvl6pPr>
          </a:lstStyle>
          <a:p>
            <a:pPr lvl="0"/>
            <a:r>
              <a:rPr lang="en-US" sz="1200" dirty="0" smtClean="0"/>
              <a:t>Click to add Text</a:t>
            </a: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32" hasCustomPrompt="1"/>
          </p:nvPr>
        </p:nvSpPr>
        <p:spPr>
          <a:xfrm>
            <a:off x="6208776" y="2057400"/>
            <a:ext cx="2523744" cy="3108960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91440" anchor="t" anchorCtr="0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1200" baseline="0"/>
            </a:lvl3pPr>
            <a:lvl4pPr marL="685800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914400">
              <a:buClr>
                <a:srgbClr val="B01C2E"/>
              </a:buClr>
              <a:buFont typeface="Arial" pitchFamily="34" charset="0"/>
              <a:buChar char="–"/>
              <a:defRPr sz="2000"/>
            </a:lvl5pPr>
            <a:lvl6pPr marL="1143000">
              <a:buClr>
                <a:srgbClr val="B01C2E"/>
              </a:buClr>
              <a:buFont typeface="Arial" pitchFamily="34" charset="0"/>
              <a:buChar char="–"/>
              <a:defRPr/>
            </a:lvl6pPr>
          </a:lstStyle>
          <a:p>
            <a:pPr lvl="0"/>
            <a:r>
              <a:rPr lang="en-US" sz="1200" dirty="0" smtClean="0"/>
              <a:t>Click to add Text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33" hasCustomPrompt="1"/>
          </p:nvPr>
        </p:nvSpPr>
        <p:spPr>
          <a:xfrm>
            <a:off x="338328" y="2057401"/>
            <a:ext cx="2523744" cy="276999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91440" anchor="t" anchorCtr="0">
            <a:spAutoFit/>
          </a:bodyPr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438912" indent="-173736">
              <a:buClr>
                <a:srgbClr val="B01C2E"/>
              </a:buClr>
              <a:buFont typeface="Arial" pitchFamily="34" charset="0"/>
              <a:buChar char="‒"/>
              <a:defRPr sz="1200" baseline="0"/>
            </a:lvl3pPr>
            <a:lvl4pPr marL="685800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914400">
              <a:buClr>
                <a:srgbClr val="B01C2E"/>
              </a:buClr>
              <a:buFont typeface="Arial" pitchFamily="34" charset="0"/>
              <a:buChar char="–"/>
              <a:defRPr sz="2000"/>
            </a:lvl5pPr>
            <a:lvl6pPr marL="1143000">
              <a:buClr>
                <a:srgbClr val="B01C2E"/>
              </a:buClr>
              <a:buFont typeface="Arial" pitchFamily="34" charset="0"/>
              <a:buChar char="–"/>
              <a:defRPr/>
            </a:lvl6pPr>
          </a:lstStyle>
          <a:p>
            <a:pPr lvl="0"/>
            <a:r>
              <a:rPr lang="en-US" sz="1200" dirty="0" smtClean="0"/>
              <a:t>Click to add Text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3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rg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8"/>
          <p:cNvSpPr>
            <a:spLocks noGrp="1"/>
          </p:cNvSpPr>
          <p:nvPr>
            <p:ph type="body" sz="quarter" idx="29" hasCustomPrompt="1"/>
          </p:nvPr>
        </p:nvSpPr>
        <p:spPr>
          <a:xfrm>
            <a:off x="7129272" y="1493520"/>
            <a:ext cx="1481328" cy="4754880"/>
          </a:xfrm>
          <a:prstGeom prst="rect">
            <a:avLst/>
          </a:prstGeom>
          <a:ln>
            <a:solidFill>
              <a:srgbClr val="C0C0C0"/>
            </a:solidFill>
          </a:ln>
        </p:spPr>
        <p:txBody>
          <a:bodyPr lIns="45720" anchor="t"/>
          <a:lstStyle>
            <a:lvl1pPr marL="164592" indent="-164592" algn="l">
              <a:lnSpc>
                <a:spcPts val="1400"/>
              </a:lnSpc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§"/>
              <a:defRPr sz="1200" b="0">
                <a:solidFill>
                  <a:srgbClr val="000000"/>
                </a:solidFill>
              </a:defRPr>
            </a:lvl1pPr>
            <a:lvl2pPr marL="164592" indent="0" algn="l">
              <a:spcBef>
                <a:spcPts val="700"/>
              </a:spcBef>
              <a:buNone/>
              <a:defRPr sz="1200" b="0"/>
            </a:lvl2pPr>
            <a:lvl3pPr indent="0" algn="ctr">
              <a:spcBef>
                <a:spcPts val="0"/>
              </a:spcBef>
              <a:buNone/>
              <a:defRPr sz="1200" b="1"/>
            </a:lvl3pPr>
            <a:lvl4pPr indent="0" algn="ctr">
              <a:spcBef>
                <a:spcPts val="0"/>
              </a:spcBef>
              <a:buNone/>
              <a:defRPr sz="1200" b="1"/>
            </a:lvl4pPr>
            <a:lvl5pPr indent="0" algn="ctr">
              <a:spcBef>
                <a:spcPts val="0"/>
              </a:spcBef>
              <a:buNone/>
              <a:defRPr sz="1200" b="1"/>
            </a:lvl5pPr>
          </a:lstStyle>
          <a:p>
            <a:pPr lvl="0"/>
            <a:r>
              <a:rPr lang="en-US" dirty="0" smtClean="0"/>
              <a:t>Click to Insert Text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457200" y="1600200"/>
            <a:ext cx="1600200" cy="1280160"/>
          </a:xfrm>
          <a:prstGeom prst="rect">
            <a:avLst/>
          </a:prstGeom>
          <a:solidFill>
            <a:srgbClr val="B01C2E"/>
          </a:solidFill>
          <a:ln>
            <a:solidFill>
              <a:srgbClr val="C0C0C0"/>
            </a:solidFill>
          </a:ln>
        </p:spPr>
        <p:txBody>
          <a:bodyPr anchor="ctr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C0C0"/>
              </a:buClr>
              <a:buSzTx/>
              <a:buFont typeface="Wingdings 2" pitchFamily="18" charset="2"/>
              <a:buChar char="¡"/>
              <a:tabLst/>
              <a:defRPr sz="1200" b="1" baseline="0">
                <a:solidFill>
                  <a:srgbClr val="FFFFFF"/>
                </a:solidFill>
              </a:defRPr>
            </a:lvl1pPr>
            <a:lvl2pPr marL="117475" indent="0">
              <a:buFontTx/>
              <a:buNone/>
              <a:defRPr sz="1000"/>
            </a:lvl2pPr>
          </a:lstStyle>
          <a:p>
            <a:pPr lvl="0"/>
            <a:r>
              <a:rPr lang="en-US" dirty="0" smtClean="0"/>
              <a:t>Click to Type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3" hasCustomPrompt="1"/>
          </p:nvPr>
        </p:nvSpPr>
        <p:spPr>
          <a:xfrm>
            <a:off x="457200" y="4876800"/>
            <a:ext cx="1600200" cy="1280160"/>
          </a:xfrm>
          <a:prstGeom prst="rect">
            <a:avLst/>
          </a:prstGeom>
          <a:solidFill>
            <a:srgbClr val="B01C2E"/>
          </a:solidFill>
          <a:ln>
            <a:solidFill>
              <a:srgbClr val="C0C0C0"/>
            </a:solidFill>
          </a:ln>
        </p:spPr>
        <p:txBody>
          <a:bodyPr anchor="ctr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¡"/>
              <a:tabLst/>
              <a:defRPr lang="en-US" sz="1200" b="1" kern="1200" baseline="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117475" indent="0">
              <a:buFontTx/>
              <a:buNone/>
              <a:defRPr sz="1000"/>
            </a:lvl2pPr>
          </a:lstStyle>
          <a:p>
            <a:pPr marL="118872" marR="0" lvl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C0C0"/>
              </a:buClr>
              <a:buSzTx/>
              <a:buFont typeface="Wingdings 2" pitchFamily="18" charset="2"/>
              <a:buChar char="¡"/>
              <a:tabLst/>
            </a:pPr>
            <a:r>
              <a:rPr lang="en-US" dirty="0" smtClean="0"/>
              <a:t>Click to Type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457200" y="3238500"/>
            <a:ext cx="1600200" cy="1280160"/>
          </a:xfrm>
          <a:prstGeom prst="rect">
            <a:avLst/>
          </a:prstGeom>
          <a:solidFill>
            <a:srgbClr val="B01C2E"/>
          </a:solidFill>
          <a:ln>
            <a:solidFill>
              <a:srgbClr val="C0C0C0"/>
            </a:solidFill>
          </a:ln>
        </p:spPr>
        <p:txBody>
          <a:bodyPr anchor="ctr"/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¡"/>
              <a:tabLst/>
              <a:defRPr lang="en-US" sz="1200" b="1" kern="1200" baseline="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117475" indent="0">
              <a:buFontTx/>
              <a:buNone/>
              <a:defRPr sz="1000"/>
            </a:lvl2pPr>
          </a:lstStyle>
          <a:p>
            <a:pPr marL="118872" marR="0" lvl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C0C0"/>
              </a:buClr>
              <a:buSzTx/>
              <a:buFont typeface="Wingdings 2" pitchFamily="18" charset="2"/>
              <a:buChar char="¡"/>
              <a:tabLst/>
            </a:pPr>
            <a:r>
              <a:rPr lang="en-US" dirty="0" smtClean="0"/>
              <a:t>Click to Type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30" hasCustomPrompt="1"/>
          </p:nvPr>
        </p:nvSpPr>
        <p:spPr>
          <a:xfrm>
            <a:off x="2191512" y="1600200"/>
            <a:ext cx="4864608" cy="1280160"/>
          </a:xfrm>
          <a:prstGeom prst="homePlate">
            <a:avLst>
              <a:gd name="adj" fmla="val 25111"/>
            </a:avLst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rIns="45720" anchor="ctr"/>
          <a:lstStyle>
            <a:lvl1pPr marL="164592" marR="0" indent="-16459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438912" indent="-164592">
              <a:buClr>
                <a:srgbClr val="B01C2E"/>
              </a:buClr>
              <a:buFont typeface="Arial" pitchFamily="34" charset="0"/>
              <a:buChar char="‒"/>
              <a:defRPr sz="1200" baseline="0"/>
            </a:lvl3pPr>
            <a:lvl4pPr marL="603504" indent="-164592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768096" indent="-164592">
              <a:buClr>
                <a:srgbClr val="B01C2E"/>
              </a:buClr>
              <a:buFont typeface="Arial" pitchFamily="34" charset="0"/>
              <a:buChar char="–"/>
              <a:defRPr sz="1200"/>
            </a:lvl5pPr>
            <a:lvl6pPr marL="914400" indent="-164592">
              <a:buClr>
                <a:srgbClr val="B01C2E"/>
              </a:buClr>
              <a:buFont typeface="Arial" pitchFamily="34" charset="0"/>
              <a:buChar char="–"/>
              <a:defRPr sz="1200"/>
            </a:lvl6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sz="1200" dirty="0" smtClean="0"/>
              <a:t>Level 2</a:t>
            </a:r>
          </a:p>
          <a:p>
            <a:pPr lvl="2"/>
            <a:r>
              <a:rPr lang="en-US" sz="1200" dirty="0" smtClean="0"/>
              <a:t>Level 3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31" hasCustomPrompt="1"/>
          </p:nvPr>
        </p:nvSpPr>
        <p:spPr>
          <a:xfrm>
            <a:off x="2191512" y="3238500"/>
            <a:ext cx="4864608" cy="1280160"/>
          </a:xfrm>
          <a:prstGeom prst="homePlate">
            <a:avLst>
              <a:gd name="adj" fmla="val 25111"/>
            </a:avLst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rIns="45720" anchor="ctr"/>
          <a:lstStyle>
            <a:lvl1pPr marL="164592" marR="0" indent="-16459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438912" indent="-164592">
              <a:buClr>
                <a:srgbClr val="B01C2E"/>
              </a:buClr>
              <a:buFont typeface="Arial" pitchFamily="34" charset="0"/>
              <a:buChar char="‒"/>
              <a:defRPr sz="1200" baseline="0"/>
            </a:lvl3pPr>
            <a:lvl4pPr marL="603504" indent="-164592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768096" indent="-164592">
              <a:buClr>
                <a:srgbClr val="B01C2E"/>
              </a:buClr>
              <a:buFont typeface="Arial" pitchFamily="34" charset="0"/>
              <a:buChar char="–"/>
              <a:defRPr sz="1200"/>
            </a:lvl5pPr>
            <a:lvl6pPr marL="914400" indent="-164592">
              <a:buClr>
                <a:srgbClr val="B01C2E"/>
              </a:buClr>
              <a:buFont typeface="Arial" pitchFamily="34" charset="0"/>
              <a:buChar char="–"/>
              <a:defRPr sz="1200"/>
            </a:lvl6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sz="1200" dirty="0" smtClean="0"/>
              <a:t>Level 2</a:t>
            </a:r>
          </a:p>
          <a:p>
            <a:pPr lvl="2"/>
            <a:r>
              <a:rPr lang="en-US" sz="1200" dirty="0" smtClean="0"/>
              <a:t>Level 3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32" hasCustomPrompt="1"/>
          </p:nvPr>
        </p:nvSpPr>
        <p:spPr>
          <a:xfrm>
            <a:off x="2191512" y="4876800"/>
            <a:ext cx="4864608" cy="1280160"/>
          </a:xfrm>
          <a:prstGeom prst="homePlate">
            <a:avLst>
              <a:gd name="adj" fmla="val 25111"/>
            </a:avLst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rIns="45720" anchor="ctr"/>
          <a:lstStyle>
            <a:lvl1pPr marL="164592" marR="0" indent="-16459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 baseline="0"/>
            </a:lvl1pPr>
            <a:lvl2pPr marL="329184" indent="-164592"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438912" indent="-164592">
              <a:buClr>
                <a:srgbClr val="B01C2E"/>
              </a:buClr>
              <a:buFont typeface="Arial" pitchFamily="34" charset="0"/>
              <a:buChar char="‒"/>
              <a:defRPr sz="1200" baseline="0"/>
            </a:lvl3pPr>
            <a:lvl4pPr marL="603504" indent="-164592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768096" indent="-164592">
              <a:buClr>
                <a:srgbClr val="B01C2E"/>
              </a:buClr>
              <a:buFont typeface="Arial" pitchFamily="34" charset="0"/>
              <a:buChar char="–"/>
              <a:defRPr sz="1200"/>
            </a:lvl5pPr>
            <a:lvl6pPr marL="914400" indent="-164592">
              <a:buClr>
                <a:srgbClr val="B01C2E"/>
              </a:buClr>
              <a:buFont typeface="Arial" pitchFamily="34" charset="0"/>
              <a:buChar char="–"/>
              <a:defRPr sz="1200"/>
            </a:lvl6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sz="1200" dirty="0" smtClean="0"/>
              <a:t>Level 2</a:t>
            </a:r>
          </a:p>
          <a:p>
            <a:pPr lvl="2"/>
            <a:r>
              <a:rPr lang="en-US" sz="1200" dirty="0" smtClean="0"/>
              <a:t>Level 3</a:t>
            </a: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 Back - White - always inclu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5"/>
          <p:cNvSpPr txBox="1">
            <a:spLocks noChangeArrowheads="1"/>
          </p:cNvSpPr>
          <p:nvPr userDrawn="1"/>
        </p:nvSpPr>
        <p:spPr bwMode="white">
          <a:xfrm>
            <a:off x="7377039" y="6243640"/>
            <a:ext cx="1320874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spcBef>
                <a:spcPct val="100000"/>
              </a:spcBef>
            </a:pPr>
            <a:r>
              <a:rPr lang="en-US" sz="900" b="1">
                <a:solidFill>
                  <a:schemeClr val="bg1"/>
                </a:solidFill>
                <a:latin typeface="Arial" charset="0"/>
              </a:rPr>
              <a:t>www.clearygottlieb.com</a:t>
            </a:r>
          </a:p>
        </p:txBody>
      </p:sp>
      <p:pic>
        <p:nvPicPr>
          <p:cNvPr id="8" name="Picture 28" descr="C:\Documents and Settings\vvergara\Desktop\CGSH_LLP_425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black">
          <a:xfrm>
            <a:off x="4409668" y="5834697"/>
            <a:ext cx="4442469" cy="495301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 userDrawn="1"/>
        </p:nvSpPr>
        <p:spPr>
          <a:xfrm>
            <a:off x="7467258" y="6262687"/>
            <a:ext cx="1212850" cy="13811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r">
              <a:defRPr/>
            </a:pPr>
            <a:r>
              <a:rPr lang="en-US" sz="900" baseline="0" dirty="0">
                <a:solidFill>
                  <a:srgbClr val="7F7F7F"/>
                </a:solidFill>
                <a:latin typeface="Arial"/>
                <a:ea typeface="+mn-ea"/>
                <a:cs typeface="Arial"/>
              </a:rPr>
              <a:t>www.clearygottlieb.com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7543800" y="465138"/>
            <a:ext cx="1138238" cy="421055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>
              <a:lnSpc>
                <a:spcPts val="2200"/>
              </a:lnSpc>
              <a:defRPr/>
            </a:pPr>
            <a:r>
              <a:rPr lang="en-US" sz="1000" b="1" spc="50" baseline="0" dirty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rPr>
              <a:t>NEW YORK</a:t>
            </a:r>
          </a:p>
          <a:p>
            <a:pPr algn="r">
              <a:lnSpc>
                <a:spcPts val="2200"/>
              </a:lnSpc>
              <a:defRPr/>
            </a:pPr>
            <a:r>
              <a:rPr lang="en-US" sz="1000" b="1" spc="50" baseline="0" dirty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rPr>
              <a:t>WASHINGTON</a:t>
            </a:r>
          </a:p>
          <a:p>
            <a:pPr algn="r">
              <a:lnSpc>
                <a:spcPts val="2200"/>
              </a:lnSpc>
              <a:defRPr/>
            </a:pPr>
            <a:r>
              <a:rPr lang="en-US" sz="1000" b="1" spc="50" baseline="0" dirty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rPr>
              <a:t>PARIS</a:t>
            </a:r>
          </a:p>
          <a:p>
            <a:pPr algn="r">
              <a:lnSpc>
                <a:spcPts val="2200"/>
              </a:lnSpc>
              <a:defRPr/>
            </a:pPr>
            <a:r>
              <a:rPr lang="en-US" sz="1000" b="1" spc="50" baseline="0" dirty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rPr>
              <a:t>BRUSSELS</a:t>
            </a:r>
          </a:p>
          <a:p>
            <a:pPr algn="r">
              <a:lnSpc>
                <a:spcPts val="2200"/>
              </a:lnSpc>
              <a:defRPr/>
            </a:pPr>
            <a:r>
              <a:rPr lang="en-US" sz="1000" b="1" spc="50" baseline="0" dirty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rPr>
              <a:t>LONDON</a:t>
            </a:r>
          </a:p>
          <a:p>
            <a:pPr algn="r">
              <a:lnSpc>
                <a:spcPts val="2200"/>
              </a:lnSpc>
              <a:defRPr/>
            </a:pPr>
            <a:r>
              <a:rPr lang="en-US" sz="1000" b="1" spc="50" baseline="0" dirty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rPr>
              <a:t>MOSCOW</a:t>
            </a:r>
          </a:p>
          <a:p>
            <a:pPr algn="r">
              <a:lnSpc>
                <a:spcPts val="2200"/>
              </a:lnSpc>
              <a:defRPr/>
            </a:pPr>
            <a:r>
              <a:rPr lang="en-US" sz="1000" b="1" spc="50" baseline="0" dirty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rPr>
              <a:t>FRANKFURT</a:t>
            </a:r>
          </a:p>
          <a:p>
            <a:pPr algn="r">
              <a:lnSpc>
                <a:spcPts val="2200"/>
              </a:lnSpc>
              <a:defRPr/>
            </a:pPr>
            <a:r>
              <a:rPr lang="en-US" sz="1000" b="1" spc="50" baseline="0" dirty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rPr>
              <a:t>COLOGNE</a:t>
            </a:r>
          </a:p>
          <a:p>
            <a:pPr algn="r">
              <a:lnSpc>
                <a:spcPts val="2200"/>
              </a:lnSpc>
              <a:defRPr/>
            </a:pPr>
            <a:r>
              <a:rPr lang="en-US" sz="1000" b="1" spc="50" baseline="0" dirty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rPr>
              <a:t>ROME</a:t>
            </a:r>
          </a:p>
          <a:p>
            <a:pPr algn="r">
              <a:lnSpc>
                <a:spcPts val="2200"/>
              </a:lnSpc>
              <a:defRPr/>
            </a:pPr>
            <a:r>
              <a:rPr lang="en-US" sz="1000" b="1" spc="50" baseline="0" dirty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rPr>
              <a:t>MILAN</a:t>
            </a:r>
          </a:p>
          <a:p>
            <a:pPr algn="r">
              <a:lnSpc>
                <a:spcPts val="2200"/>
              </a:lnSpc>
              <a:defRPr/>
            </a:pPr>
            <a:r>
              <a:rPr lang="en-US" sz="1000" b="1" spc="50" baseline="0" dirty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rPr>
              <a:t>HONG KONG</a:t>
            </a:r>
          </a:p>
          <a:p>
            <a:pPr algn="r">
              <a:lnSpc>
                <a:spcPts val="2200"/>
              </a:lnSpc>
              <a:defRPr/>
            </a:pPr>
            <a:r>
              <a:rPr lang="en-US" sz="1000" b="1" spc="50" baseline="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rPr>
              <a:t>BEIJING</a:t>
            </a:r>
          </a:p>
          <a:p>
            <a:pPr algn="r">
              <a:lnSpc>
                <a:spcPts val="2200"/>
              </a:lnSpc>
              <a:defRPr/>
            </a:pPr>
            <a:r>
              <a:rPr lang="en-US" sz="1000" b="1" spc="50" baseline="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rPr>
              <a:t>BUENOS AIRES</a:t>
            </a:r>
          </a:p>
          <a:p>
            <a:pPr algn="r">
              <a:lnSpc>
                <a:spcPts val="2200"/>
              </a:lnSpc>
              <a:defRPr/>
            </a:pPr>
            <a:r>
              <a:rPr lang="en-US" sz="1000" b="1" spc="50" baseline="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rPr>
              <a:t>SÃO PAULO</a:t>
            </a:r>
          </a:p>
          <a:p>
            <a:pPr algn="r">
              <a:lnSpc>
                <a:spcPts val="2200"/>
              </a:lnSpc>
              <a:defRPr/>
            </a:pPr>
            <a:endParaRPr lang="en-US" sz="1000" b="1" spc="50" baseline="0" dirty="0">
              <a:solidFill>
                <a:srgbClr val="7F7F7F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Rectangle 97"/>
          <p:cNvSpPr>
            <a:spLocks noChangeArrowheads="1"/>
          </p:cNvSpPr>
          <p:nvPr userDrawn="1"/>
        </p:nvSpPr>
        <p:spPr bwMode="gray">
          <a:xfrm>
            <a:off x="0" y="0"/>
            <a:ext cx="9144000" cy="228600"/>
          </a:xfrm>
          <a:prstGeom prst="rect">
            <a:avLst/>
          </a:prstGeom>
          <a:gradFill>
            <a:gsLst>
              <a:gs pos="23000">
                <a:schemeClr val="tx2">
                  <a:alpha val="74000"/>
                </a:schemeClr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+mn-ea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locks - Two palettes moving forw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3"/>
          <p:cNvSpPr>
            <a:spLocks noChangeArrowheads="1"/>
          </p:cNvSpPr>
          <p:nvPr userDrawn="1"/>
        </p:nvSpPr>
        <p:spPr bwMode="auto">
          <a:xfrm>
            <a:off x="683419" y="2635250"/>
            <a:ext cx="7777163" cy="1587500"/>
          </a:xfrm>
          <a:prstGeom prst="homePlate">
            <a:avLst>
              <a:gd name="adj" fmla="val 32592"/>
            </a:avLst>
          </a:prstGeom>
          <a:gradFill flip="none" rotWithShape="1">
            <a:gsLst>
              <a:gs pos="0">
                <a:srgbClr val="000000">
                  <a:tint val="66000"/>
                  <a:satMod val="160000"/>
                </a:srgbClr>
              </a:gs>
              <a:gs pos="50000">
                <a:srgbClr val="000000">
                  <a:tint val="44500"/>
                  <a:satMod val="160000"/>
                </a:srgbClr>
              </a:gs>
              <a:gs pos="100000">
                <a:srgbClr val="000000">
                  <a:tint val="23500"/>
                  <a:satMod val="160000"/>
                </a:srgbClr>
              </a:gs>
            </a:gsLst>
            <a:lin ang="10800000" scaled="1"/>
            <a:tileRect/>
          </a:gradFill>
          <a:ln w="6350" algn="ctr">
            <a:noFill/>
            <a:miter lim="800000"/>
            <a:headEnd/>
            <a:tailEnd/>
          </a:ln>
          <a:effectLst/>
        </p:spPr>
        <p:txBody>
          <a:bodyPr tIns="91440" bIns="91440" anchor="ctr"/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1" hasCustomPrompt="1"/>
          </p:nvPr>
        </p:nvSpPr>
        <p:spPr>
          <a:xfrm>
            <a:off x="1051560" y="1417320"/>
            <a:ext cx="3291840" cy="457200"/>
          </a:xfrm>
          <a:prstGeom prst="rect">
            <a:avLst/>
          </a:prstGeom>
          <a:solidFill>
            <a:srgbClr val="B01C2E"/>
          </a:solidFill>
          <a:ln>
            <a:solidFill>
              <a:srgbClr val="C0C0C0"/>
            </a:solidFill>
          </a:ln>
        </p:spPr>
        <p:txBody>
          <a:bodyPr anchor="ctr"/>
          <a:lstStyle>
            <a:lvl1pPr algn="ctr">
              <a:buNone/>
              <a:defRPr sz="1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Type</a:t>
            </a:r>
            <a:endParaRPr lang="en-US" dirty="0"/>
          </a:p>
        </p:txBody>
      </p:sp>
      <p:sp>
        <p:nvSpPr>
          <p:cNvPr id="21" name="Text Placeholder 17"/>
          <p:cNvSpPr>
            <a:spLocks noGrp="1"/>
          </p:cNvSpPr>
          <p:nvPr>
            <p:ph type="body" sz="quarter" idx="23" hasCustomPrompt="1"/>
          </p:nvPr>
        </p:nvSpPr>
        <p:spPr>
          <a:xfrm>
            <a:off x="4572000" y="1417320"/>
            <a:ext cx="3291840" cy="457200"/>
          </a:xfrm>
          <a:prstGeom prst="rect">
            <a:avLst/>
          </a:prstGeom>
          <a:solidFill>
            <a:srgbClr val="B01C2E"/>
          </a:solidFill>
          <a:ln>
            <a:solidFill>
              <a:srgbClr val="C0C0C0"/>
            </a:solidFill>
          </a:ln>
        </p:spPr>
        <p:txBody>
          <a:bodyPr anchor="ctr"/>
          <a:lstStyle>
            <a:lvl1pPr algn="ctr">
              <a:buNone/>
              <a:defRPr sz="1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Type</a:t>
            </a:r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quarter" idx="20" hasCustomPrompt="1"/>
          </p:nvPr>
        </p:nvSpPr>
        <p:spPr>
          <a:xfrm>
            <a:off x="1051560" y="1874520"/>
            <a:ext cx="3291840" cy="3657600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/>
          <a:lstStyle>
            <a:lvl1pPr marL="228600" indent="-228600">
              <a:spcBef>
                <a:spcPts val="24"/>
              </a:spcBef>
              <a:buClr>
                <a:schemeClr val="accent1"/>
              </a:buClr>
              <a:buFont typeface="Wingdings 2" pitchFamily="18" charset="2"/>
              <a:buChar char=""/>
              <a:defRPr sz="1200"/>
            </a:lvl1pPr>
            <a:lvl2pPr marL="457200" indent="-228600">
              <a:buClr>
                <a:schemeClr val="accent1"/>
              </a:buClr>
              <a:buFont typeface="Arial" pitchFamily="34" charset="0"/>
              <a:buChar char="•"/>
              <a:defRPr sz="1200"/>
            </a:lvl2pPr>
            <a:lvl3pPr marL="685800">
              <a:buClr>
                <a:schemeClr val="accent1"/>
              </a:buClr>
              <a:buFont typeface="Arial" pitchFamily="34" charset="0"/>
              <a:buChar char="–"/>
              <a:defRPr sz="1200"/>
            </a:lvl3pPr>
            <a:lvl4pPr marL="914400">
              <a:buClr>
                <a:schemeClr val="accent1"/>
              </a:buClr>
              <a:buFont typeface="Arial" pitchFamily="34" charset="0"/>
              <a:buChar char="–"/>
              <a:defRPr sz="1200"/>
            </a:lvl4pPr>
            <a:lvl5pPr marL="1143000">
              <a:buClr>
                <a:schemeClr val="accent1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5" name="Content Placeholder 10"/>
          <p:cNvSpPr>
            <a:spLocks noGrp="1"/>
          </p:cNvSpPr>
          <p:nvPr>
            <p:ph sz="quarter" idx="24" hasCustomPrompt="1"/>
          </p:nvPr>
        </p:nvSpPr>
        <p:spPr>
          <a:xfrm>
            <a:off x="4572000" y="1874520"/>
            <a:ext cx="3291840" cy="3657600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/>
          <a:lstStyle>
            <a:lvl1pPr marL="228600" indent="-228600">
              <a:spcBef>
                <a:spcPts val="24"/>
              </a:spcBef>
              <a:buClr>
                <a:schemeClr val="accent1"/>
              </a:buClr>
              <a:buFont typeface="Wingdings 2" pitchFamily="18" charset="2"/>
              <a:buChar char=""/>
              <a:defRPr sz="1200"/>
            </a:lvl1pPr>
            <a:lvl2pPr marL="457200" indent="-228600">
              <a:buClr>
                <a:schemeClr val="accent1"/>
              </a:buClr>
              <a:buFont typeface="Arial" pitchFamily="34" charset="0"/>
              <a:buChar char="•"/>
              <a:defRPr sz="1200"/>
            </a:lvl2pPr>
            <a:lvl3pPr marL="685800">
              <a:buClr>
                <a:schemeClr val="accent1"/>
              </a:buClr>
              <a:buFont typeface="Arial" pitchFamily="34" charset="0"/>
              <a:buChar char="–"/>
              <a:defRPr sz="1200"/>
            </a:lvl3pPr>
            <a:lvl4pPr marL="914400">
              <a:buClr>
                <a:schemeClr val="accent1"/>
              </a:buClr>
              <a:buFont typeface="Arial" pitchFamily="34" charset="0"/>
              <a:buChar char="–"/>
              <a:defRPr sz="1200"/>
            </a:lvl4pPr>
            <a:lvl5pPr marL="1143000">
              <a:buClr>
                <a:schemeClr val="accent1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li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21" hasCustomPrompt="1"/>
          </p:nvPr>
        </p:nvSpPr>
        <p:spPr>
          <a:xfrm>
            <a:off x="835152" y="1417320"/>
            <a:ext cx="3035808" cy="457200"/>
          </a:xfrm>
          <a:prstGeom prst="rect">
            <a:avLst/>
          </a:prstGeom>
          <a:solidFill>
            <a:srgbClr val="B01C2E"/>
          </a:solidFill>
          <a:ln>
            <a:solidFill>
              <a:srgbClr val="C0C0C0"/>
            </a:solidFill>
          </a:ln>
        </p:spPr>
        <p:txBody>
          <a:bodyPr anchor="ctr"/>
          <a:lstStyle>
            <a:lvl1pPr algn="ctr">
              <a:buNone/>
              <a:defRPr sz="1200" b="1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Type</a:t>
            </a:r>
            <a:endParaRPr lang="en-US" dirty="0"/>
          </a:p>
        </p:txBody>
      </p:sp>
      <p:sp>
        <p:nvSpPr>
          <p:cNvPr id="21" name="Text Placeholder 17"/>
          <p:cNvSpPr>
            <a:spLocks noGrp="1"/>
          </p:cNvSpPr>
          <p:nvPr>
            <p:ph type="body" sz="quarter" idx="23" hasCustomPrompt="1"/>
          </p:nvPr>
        </p:nvSpPr>
        <p:spPr>
          <a:xfrm>
            <a:off x="5266627" y="1417320"/>
            <a:ext cx="3054096" cy="457200"/>
          </a:xfrm>
          <a:prstGeom prst="rect">
            <a:avLst/>
          </a:prstGeom>
          <a:solidFill>
            <a:srgbClr val="B01C2E"/>
          </a:solidFill>
          <a:ln>
            <a:solidFill>
              <a:srgbClr val="C0C0C0"/>
            </a:solidFill>
          </a:ln>
        </p:spPr>
        <p:txBody>
          <a:bodyPr anchor="ctr"/>
          <a:lstStyle>
            <a:lvl1pPr algn="ctr">
              <a:buNone/>
              <a:defRPr sz="1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Type</a:t>
            </a:r>
            <a:endParaRPr lang="en-US" dirty="0"/>
          </a:p>
        </p:txBody>
      </p:sp>
      <p:sp>
        <p:nvSpPr>
          <p:cNvPr id="10" name="Freeform 7"/>
          <p:cNvSpPr>
            <a:spLocks/>
          </p:cNvSpPr>
          <p:nvPr userDrawn="1"/>
        </p:nvSpPr>
        <p:spPr bwMode="auto">
          <a:xfrm>
            <a:off x="4383882" y="3341497"/>
            <a:ext cx="376237" cy="1403350"/>
          </a:xfrm>
          <a:custGeom>
            <a:avLst/>
            <a:gdLst/>
            <a:ahLst/>
            <a:cxnLst>
              <a:cxn ang="0">
                <a:pos x="72" y="0"/>
              </a:cxn>
              <a:cxn ang="0">
                <a:pos x="0" y="232"/>
              </a:cxn>
              <a:cxn ang="0">
                <a:pos x="48" y="232"/>
              </a:cxn>
              <a:cxn ang="0">
                <a:pos x="0" y="376"/>
              </a:cxn>
              <a:cxn ang="0">
                <a:pos x="72" y="376"/>
              </a:cxn>
              <a:cxn ang="0">
                <a:pos x="32" y="504"/>
              </a:cxn>
              <a:cxn ang="0">
                <a:pos x="0" y="504"/>
              </a:cxn>
              <a:cxn ang="0">
                <a:pos x="0" y="608"/>
              </a:cxn>
              <a:cxn ang="0">
                <a:pos x="96" y="496"/>
              </a:cxn>
              <a:cxn ang="0">
                <a:pos x="48" y="504"/>
              </a:cxn>
              <a:cxn ang="0">
                <a:pos x="144" y="336"/>
              </a:cxn>
              <a:cxn ang="0">
                <a:pos x="72" y="336"/>
              </a:cxn>
              <a:cxn ang="0">
                <a:pos x="144" y="192"/>
              </a:cxn>
              <a:cxn ang="0">
                <a:pos x="88" y="192"/>
              </a:cxn>
              <a:cxn ang="0">
                <a:pos x="176" y="0"/>
              </a:cxn>
              <a:cxn ang="0">
                <a:pos x="72" y="0"/>
              </a:cxn>
            </a:cxnLst>
            <a:rect l="0" t="0" r="r" b="b"/>
            <a:pathLst>
              <a:path w="176" h="608">
                <a:moveTo>
                  <a:pt x="72" y="0"/>
                </a:moveTo>
                <a:lnTo>
                  <a:pt x="0" y="232"/>
                </a:lnTo>
                <a:lnTo>
                  <a:pt x="48" y="232"/>
                </a:lnTo>
                <a:lnTo>
                  <a:pt x="0" y="376"/>
                </a:lnTo>
                <a:lnTo>
                  <a:pt x="72" y="376"/>
                </a:lnTo>
                <a:lnTo>
                  <a:pt x="32" y="504"/>
                </a:lnTo>
                <a:lnTo>
                  <a:pt x="0" y="504"/>
                </a:lnTo>
                <a:lnTo>
                  <a:pt x="0" y="608"/>
                </a:lnTo>
                <a:lnTo>
                  <a:pt x="96" y="496"/>
                </a:lnTo>
                <a:lnTo>
                  <a:pt x="48" y="504"/>
                </a:lnTo>
                <a:lnTo>
                  <a:pt x="144" y="336"/>
                </a:lnTo>
                <a:lnTo>
                  <a:pt x="72" y="336"/>
                </a:lnTo>
                <a:lnTo>
                  <a:pt x="144" y="192"/>
                </a:lnTo>
                <a:lnTo>
                  <a:pt x="88" y="192"/>
                </a:lnTo>
                <a:lnTo>
                  <a:pt x="176" y="0"/>
                </a:lnTo>
                <a:lnTo>
                  <a:pt x="72" y="0"/>
                </a:lnTo>
                <a:close/>
              </a:path>
            </a:pathLst>
          </a:custGeom>
          <a:solidFill>
            <a:srgbClr val="B01C2E"/>
          </a:solidFill>
          <a:ln w="6350" cap="flat" cmpd="sng">
            <a:solidFill>
              <a:srgbClr val="B01C2E"/>
            </a:solidFill>
            <a:prstDash val="solid"/>
            <a:round/>
            <a:headEnd/>
            <a:tailEnd/>
          </a:ln>
          <a:effectLst/>
        </p:spPr>
        <p:txBody>
          <a:bodyPr lIns="72000" tIns="72000" rIns="72000" bIns="72000" anchor="ctr"/>
          <a:lstStyle/>
          <a:p>
            <a:endParaRPr 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0" hasCustomPrompt="1"/>
          </p:nvPr>
        </p:nvSpPr>
        <p:spPr>
          <a:xfrm>
            <a:off x="835152" y="1874520"/>
            <a:ext cx="3291840" cy="4343400"/>
          </a:xfrm>
          <a:prstGeom prst="homePlate">
            <a:avLst>
              <a:gd name="adj" fmla="val 7684"/>
            </a:avLst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/>
          <a:lstStyle>
            <a:lvl1pPr marL="228600" indent="-228600">
              <a:spcBef>
                <a:spcPts val="24"/>
              </a:spcBef>
              <a:buClr>
                <a:schemeClr val="accent1"/>
              </a:buClr>
              <a:buFont typeface="Wingdings 2" pitchFamily="18" charset="2"/>
              <a:buChar char=""/>
              <a:defRPr sz="1200"/>
            </a:lvl1pPr>
            <a:lvl2pPr marL="457200" indent="-228600">
              <a:buClr>
                <a:schemeClr val="accent1"/>
              </a:buClr>
              <a:buFont typeface="Arial" pitchFamily="34" charset="0"/>
              <a:buChar char="•"/>
              <a:defRPr sz="1200"/>
            </a:lvl2pPr>
            <a:lvl3pPr marL="685800">
              <a:buClr>
                <a:schemeClr val="accent1"/>
              </a:buClr>
              <a:buFont typeface="Arial" pitchFamily="34" charset="0"/>
              <a:buChar char="–"/>
              <a:defRPr sz="1200"/>
            </a:lvl3pPr>
            <a:lvl4pPr marL="914400">
              <a:buClr>
                <a:schemeClr val="accent1"/>
              </a:buClr>
              <a:buFont typeface="Arial" pitchFamily="34" charset="0"/>
              <a:buChar char="–"/>
              <a:defRPr sz="1200"/>
            </a:lvl4pPr>
            <a:lvl5pPr marL="1143000">
              <a:buClr>
                <a:schemeClr val="accent1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24" hasCustomPrompt="1"/>
          </p:nvPr>
        </p:nvSpPr>
        <p:spPr>
          <a:xfrm flipH="1">
            <a:off x="5028883" y="1874520"/>
            <a:ext cx="3291840" cy="4343400"/>
          </a:xfrm>
          <a:prstGeom prst="homePlate">
            <a:avLst>
              <a:gd name="adj" fmla="val 7343"/>
            </a:avLst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228600"/>
          <a:lstStyle>
            <a:lvl1pPr marL="228600" indent="-228600">
              <a:spcBef>
                <a:spcPts val="24"/>
              </a:spcBef>
              <a:buClr>
                <a:schemeClr val="accent1"/>
              </a:buClr>
              <a:buFont typeface="Wingdings 2" pitchFamily="18" charset="2"/>
              <a:buChar char=""/>
              <a:defRPr sz="1200"/>
            </a:lvl1pPr>
            <a:lvl2pPr marL="457200" indent="-228600">
              <a:buClr>
                <a:schemeClr val="accent1"/>
              </a:buClr>
              <a:buFont typeface="Arial" pitchFamily="34" charset="0"/>
              <a:buChar char="•"/>
              <a:defRPr sz="1200"/>
            </a:lvl2pPr>
            <a:lvl3pPr marL="685800">
              <a:buClr>
                <a:schemeClr val="accent1"/>
              </a:buClr>
              <a:buFont typeface="Arial" pitchFamily="34" charset="0"/>
              <a:buChar char="–"/>
              <a:defRPr sz="1200"/>
            </a:lvl3pPr>
            <a:lvl4pPr marL="914400">
              <a:buClr>
                <a:schemeClr val="accent1"/>
              </a:buClr>
              <a:buFont typeface="Arial" pitchFamily="34" charset="0"/>
              <a:buChar char="–"/>
              <a:defRPr sz="1200"/>
            </a:lvl4pPr>
            <a:lvl5pPr marL="1143000">
              <a:buClr>
                <a:schemeClr val="accent1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4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sequences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0"/>
          <p:cNvSpPr>
            <a:spLocks noGrp="1"/>
          </p:cNvSpPr>
          <p:nvPr>
            <p:ph sz="quarter" idx="35" hasCustomPrompt="1"/>
          </p:nvPr>
        </p:nvSpPr>
        <p:spPr>
          <a:xfrm>
            <a:off x="6181725" y="1577977"/>
            <a:ext cx="2487168" cy="3931920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457200" rIns="91440"/>
          <a:lstStyle>
            <a:lvl1pPr marL="228600" indent="-228600">
              <a:spcBef>
                <a:spcPts val="24"/>
              </a:spcBef>
              <a:buClr>
                <a:schemeClr val="accent1"/>
              </a:buClr>
              <a:buFont typeface="Wingdings 2" pitchFamily="18" charset="2"/>
              <a:buChar char=""/>
              <a:defRPr sz="1200"/>
            </a:lvl1pPr>
            <a:lvl2pPr marL="457200" indent="-228600">
              <a:buClr>
                <a:schemeClr val="accent1"/>
              </a:buClr>
              <a:buFont typeface="Arial" pitchFamily="34" charset="0"/>
              <a:buChar char="•"/>
              <a:defRPr sz="1200"/>
            </a:lvl2pPr>
            <a:lvl3pPr marL="685800">
              <a:buClr>
                <a:schemeClr val="accent1"/>
              </a:buClr>
              <a:buFont typeface="Arial" pitchFamily="34" charset="0"/>
              <a:buChar char="–"/>
              <a:defRPr sz="1200"/>
            </a:lvl3pPr>
            <a:lvl4pPr marL="914400">
              <a:buClr>
                <a:schemeClr val="accent1"/>
              </a:buClr>
              <a:buFont typeface="Arial" pitchFamily="34" charset="0"/>
              <a:buChar char="–"/>
              <a:defRPr sz="1200"/>
            </a:lvl4pPr>
            <a:lvl5pPr marL="1143000">
              <a:buClr>
                <a:schemeClr val="accent1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9" name="Content Placeholder 10"/>
          <p:cNvSpPr>
            <a:spLocks noGrp="1"/>
          </p:cNvSpPr>
          <p:nvPr>
            <p:ph sz="quarter" idx="20" hasCustomPrompt="1"/>
          </p:nvPr>
        </p:nvSpPr>
        <p:spPr>
          <a:xfrm>
            <a:off x="484632" y="1577977"/>
            <a:ext cx="2487168" cy="3931920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rIns="457200"/>
          <a:lstStyle>
            <a:lvl1pPr marL="228600" indent="-228600">
              <a:spcBef>
                <a:spcPts val="24"/>
              </a:spcBef>
              <a:buClr>
                <a:schemeClr val="accent1"/>
              </a:buClr>
              <a:buFont typeface="Wingdings 2" pitchFamily="18" charset="2"/>
              <a:buChar char=""/>
              <a:defRPr sz="1200"/>
            </a:lvl1pPr>
            <a:lvl2pPr marL="457200" indent="-228600">
              <a:buClr>
                <a:schemeClr val="accent1"/>
              </a:buClr>
              <a:buFont typeface="Arial" pitchFamily="34" charset="0"/>
              <a:buChar char="•"/>
              <a:defRPr sz="1200"/>
            </a:lvl2pPr>
            <a:lvl3pPr marL="685800">
              <a:buClr>
                <a:schemeClr val="accent1"/>
              </a:buClr>
              <a:buFont typeface="Arial" pitchFamily="34" charset="0"/>
              <a:buChar char="–"/>
              <a:defRPr sz="1200"/>
            </a:lvl3pPr>
            <a:lvl4pPr marL="914400">
              <a:buClr>
                <a:schemeClr val="accent1"/>
              </a:buClr>
              <a:buFont typeface="Arial" pitchFamily="34" charset="0"/>
              <a:buChar char="–"/>
              <a:defRPr sz="1200"/>
            </a:lvl4pPr>
            <a:lvl5pPr marL="1143000">
              <a:buClr>
                <a:schemeClr val="accent1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2667000" y="1828800"/>
            <a:ext cx="3931920" cy="484632"/>
          </a:xfrm>
          <a:prstGeom prst="homePlate">
            <a:avLst>
              <a:gd name="adj" fmla="val 16207"/>
            </a:avLst>
          </a:prstGeom>
          <a:solidFill>
            <a:srgbClr val="FFFFFF"/>
          </a:solidFill>
          <a:ln>
            <a:solidFill>
              <a:srgbClr val="B01C2E"/>
            </a:solidFill>
          </a:ln>
        </p:spPr>
        <p:txBody>
          <a:bodyPr anchor="ctr"/>
          <a:lstStyle>
            <a:lvl1pPr marL="177800" indent="0">
              <a:spcBef>
                <a:spcPts val="0"/>
              </a:spcBef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31" name="Text Placeholder 23"/>
          <p:cNvSpPr>
            <a:spLocks noGrp="1"/>
          </p:cNvSpPr>
          <p:nvPr>
            <p:ph type="body" sz="quarter" idx="21"/>
          </p:nvPr>
        </p:nvSpPr>
        <p:spPr>
          <a:xfrm>
            <a:off x="2667000" y="2423160"/>
            <a:ext cx="3931920" cy="484632"/>
          </a:xfrm>
          <a:prstGeom prst="homePlate">
            <a:avLst>
              <a:gd name="adj" fmla="val 16207"/>
            </a:avLst>
          </a:prstGeom>
          <a:solidFill>
            <a:srgbClr val="FFFFFF"/>
          </a:solidFill>
          <a:ln>
            <a:solidFill>
              <a:srgbClr val="B01C2E"/>
            </a:solidFill>
          </a:ln>
        </p:spPr>
        <p:txBody>
          <a:bodyPr anchor="ctr"/>
          <a:lstStyle>
            <a:lvl1pPr marL="177800" indent="0">
              <a:spcBef>
                <a:spcPts val="0"/>
              </a:spcBef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22"/>
          </p:nvPr>
        </p:nvSpPr>
        <p:spPr>
          <a:xfrm>
            <a:off x="2667000" y="3017520"/>
            <a:ext cx="3931920" cy="484632"/>
          </a:xfrm>
          <a:prstGeom prst="homePlate">
            <a:avLst>
              <a:gd name="adj" fmla="val 16207"/>
            </a:avLst>
          </a:prstGeom>
          <a:solidFill>
            <a:srgbClr val="FFFFFF"/>
          </a:solidFill>
          <a:ln>
            <a:solidFill>
              <a:srgbClr val="B01C2E"/>
            </a:solidFill>
          </a:ln>
        </p:spPr>
        <p:txBody>
          <a:bodyPr anchor="ctr"/>
          <a:lstStyle>
            <a:lvl1pPr marL="177800" indent="0">
              <a:spcBef>
                <a:spcPts val="0"/>
              </a:spcBef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33" name="Text Placeholder 23"/>
          <p:cNvSpPr>
            <a:spLocks noGrp="1"/>
          </p:cNvSpPr>
          <p:nvPr>
            <p:ph type="body" sz="quarter" idx="23"/>
          </p:nvPr>
        </p:nvSpPr>
        <p:spPr>
          <a:xfrm>
            <a:off x="2667000" y="3611880"/>
            <a:ext cx="3931920" cy="484632"/>
          </a:xfrm>
          <a:prstGeom prst="homePlate">
            <a:avLst>
              <a:gd name="adj" fmla="val 16207"/>
            </a:avLst>
          </a:prstGeom>
          <a:solidFill>
            <a:srgbClr val="FFFFFF"/>
          </a:solidFill>
          <a:ln>
            <a:solidFill>
              <a:srgbClr val="B01C2E"/>
            </a:solidFill>
          </a:ln>
        </p:spPr>
        <p:txBody>
          <a:bodyPr anchor="ctr"/>
          <a:lstStyle>
            <a:lvl1pPr marL="177800" indent="0">
              <a:spcBef>
                <a:spcPts val="0"/>
              </a:spcBef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24"/>
          </p:nvPr>
        </p:nvSpPr>
        <p:spPr>
          <a:xfrm>
            <a:off x="2667000" y="4206240"/>
            <a:ext cx="3931920" cy="484632"/>
          </a:xfrm>
          <a:prstGeom prst="homePlate">
            <a:avLst>
              <a:gd name="adj" fmla="val 16207"/>
            </a:avLst>
          </a:prstGeom>
          <a:solidFill>
            <a:srgbClr val="FFFFFF"/>
          </a:solidFill>
          <a:ln>
            <a:solidFill>
              <a:srgbClr val="B01C2E"/>
            </a:solidFill>
          </a:ln>
        </p:spPr>
        <p:txBody>
          <a:bodyPr anchor="ctr"/>
          <a:lstStyle>
            <a:lvl1pPr marL="177800" indent="0">
              <a:spcBef>
                <a:spcPts val="0"/>
              </a:spcBef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35" name="Text Placeholder 23"/>
          <p:cNvSpPr>
            <a:spLocks noGrp="1"/>
          </p:cNvSpPr>
          <p:nvPr>
            <p:ph type="body" sz="quarter" idx="25"/>
          </p:nvPr>
        </p:nvSpPr>
        <p:spPr>
          <a:xfrm>
            <a:off x="2667000" y="4800600"/>
            <a:ext cx="3931920" cy="484632"/>
          </a:xfrm>
          <a:prstGeom prst="homePlate">
            <a:avLst>
              <a:gd name="adj" fmla="val 16207"/>
            </a:avLst>
          </a:prstGeom>
          <a:solidFill>
            <a:srgbClr val="FFFFFF"/>
          </a:solidFill>
          <a:ln>
            <a:solidFill>
              <a:srgbClr val="B01C2E"/>
            </a:solidFill>
          </a:ln>
        </p:spPr>
        <p:txBody>
          <a:bodyPr anchor="ctr"/>
          <a:lstStyle>
            <a:lvl1pPr marL="177800" indent="0">
              <a:spcBef>
                <a:spcPts val="0"/>
              </a:spcBef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36" name="Text Placeholder 22"/>
          <p:cNvSpPr>
            <a:spLocks noGrp="1"/>
          </p:cNvSpPr>
          <p:nvPr>
            <p:ph type="body" sz="quarter" idx="29" hasCustomPrompt="1"/>
          </p:nvPr>
        </p:nvSpPr>
        <p:spPr>
          <a:xfrm>
            <a:off x="2514600" y="1981200"/>
            <a:ext cx="237744" cy="256032"/>
          </a:xfrm>
          <a:prstGeom prst="rect">
            <a:avLst/>
          </a:prstGeom>
          <a:solidFill>
            <a:srgbClr val="B01C2E"/>
          </a:solidFill>
          <a:ln>
            <a:solidFill>
              <a:srgbClr val="999999"/>
            </a:solidFill>
          </a:ln>
        </p:spPr>
        <p:txBody>
          <a:bodyPr lIns="0" tIns="0" rIns="0" bIns="0" anchor="ctr"/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7" name="Text Placeholder 22"/>
          <p:cNvSpPr>
            <a:spLocks noGrp="1"/>
          </p:cNvSpPr>
          <p:nvPr>
            <p:ph type="body" sz="quarter" idx="30" hasCustomPrompt="1"/>
          </p:nvPr>
        </p:nvSpPr>
        <p:spPr>
          <a:xfrm>
            <a:off x="2514600" y="2570074"/>
            <a:ext cx="237744" cy="256032"/>
          </a:xfrm>
          <a:prstGeom prst="rect">
            <a:avLst/>
          </a:prstGeom>
          <a:solidFill>
            <a:srgbClr val="B01C2E"/>
          </a:solidFill>
          <a:ln>
            <a:solidFill>
              <a:srgbClr val="999999"/>
            </a:solidFill>
          </a:ln>
        </p:spPr>
        <p:txBody>
          <a:bodyPr lIns="0" tIns="0" rIns="0" bIns="0" anchor="ctr"/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8" name="Text Placeholder 22"/>
          <p:cNvSpPr>
            <a:spLocks noGrp="1"/>
          </p:cNvSpPr>
          <p:nvPr>
            <p:ph type="body" sz="quarter" idx="31" hasCustomPrompt="1"/>
          </p:nvPr>
        </p:nvSpPr>
        <p:spPr>
          <a:xfrm>
            <a:off x="2514600" y="3158948"/>
            <a:ext cx="237744" cy="256032"/>
          </a:xfrm>
          <a:prstGeom prst="rect">
            <a:avLst/>
          </a:prstGeom>
          <a:solidFill>
            <a:srgbClr val="B01C2E"/>
          </a:solidFill>
          <a:ln>
            <a:solidFill>
              <a:srgbClr val="999999"/>
            </a:solidFill>
          </a:ln>
        </p:spPr>
        <p:txBody>
          <a:bodyPr lIns="0" tIns="0" rIns="0" bIns="0" anchor="ctr"/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9" name="Text Placeholder 22"/>
          <p:cNvSpPr>
            <a:spLocks noGrp="1"/>
          </p:cNvSpPr>
          <p:nvPr>
            <p:ph type="body" sz="quarter" idx="32" hasCustomPrompt="1"/>
          </p:nvPr>
        </p:nvSpPr>
        <p:spPr>
          <a:xfrm>
            <a:off x="2514600" y="3747822"/>
            <a:ext cx="237744" cy="256032"/>
          </a:xfrm>
          <a:prstGeom prst="rect">
            <a:avLst/>
          </a:prstGeom>
          <a:solidFill>
            <a:srgbClr val="B01C2E"/>
          </a:solidFill>
          <a:ln>
            <a:solidFill>
              <a:srgbClr val="999999"/>
            </a:solidFill>
          </a:ln>
        </p:spPr>
        <p:txBody>
          <a:bodyPr lIns="0" tIns="0" rIns="0" bIns="0" anchor="ctr"/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0" name="Text Placeholder 22"/>
          <p:cNvSpPr>
            <a:spLocks noGrp="1"/>
          </p:cNvSpPr>
          <p:nvPr>
            <p:ph type="body" sz="quarter" idx="33" hasCustomPrompt="1"/>
          </p:nvPr>
        </p:nvSpPr>
        <p:spPr>
          <a:xfrm>
            <a:off x="2514600" y="4336696"/>
            <a:ext cx="237744" cy="256032"/>
          </a:xfrm>
          <a:prstGeom prst="rect">
            <a:avLst/>
          </a:prstGeom>
          <a:solidFill>
            <a:srgbClr val="B01C2E"/>
          </a:solidFill>
          <a:ln>
            <a:solidFill>
              <a:srgbClr val="999999"/>
            </a:solidFill>
          </a:ln>
        </p:spPr>
        <p:txBody>
          <a:bodyPr lIns="0" tIns="0" rIns="0" bIns="0" anchor="ctr"/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1" name="Text Placeholder 22"/>
          <p:cNvSpPr>
            <a:spLocks noGrp="1"/>
          </p:cNvSpPr>
          <p:nvPr>
            <p:ph type="body" sz="quarter" idx="34" hasCustomPrompt="1"/>
          </p:nvPr>
        </p:nvSpPr>
        <p:spPr>
          <a:xfrm>
            <a:off x="2514600" y="4925568"/>
            <a:ext cx="237744" cy="256032"/>
          </a:xfrm>
          <a:prstGeom prst="rect">
            <a:avLst/>
          </a:prstGeom>
          <a:solidFill>
            <a:srgbClr val="B01C2E"/>
          </a:solidFill>
          <a:ln>
            <a:solidFill>
              <a:srgbClr val="999999"/>
            </a:solidFill>
          </a:ln>
        </p:spPr>
        <p:txBody>
          <a:bodyPr lIns="0" tIns="0" rIns="0" bIns="0" anchor="ctr"/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8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21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locks - Horizontal chevrons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396240" y="1600200"/>
            <a:ext cx="1828800" cy="1051560"/>
          </a:xfrm>
          <a:prstGeom prst="homePlate">
            <a:avLst>
              <a:gd name="adj" fmla="val 24892"/>
            </a:avLst>
          </a:prstGeom>
          <a:solidFill>
            <a:srgbClr val="B01C2E"/>
          </a:solidFill>
          <a:ln>
            <a:solidFill>
              <a:srgbClr val="B01C2E"/>
            </a:solidFill>
          </a:ln>
        </p:spPr>
        <p:txBody>
          <a:bodyPr anchor="ctr"/>
          <a:lstStyle>
            <a:lvl1pPr marL="0" indent="0">
              <a:buNone/>
              <a:defRPr sz="1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29" hasCustomPrompt="1"/>
          </p:nvPr>
        </p:nvSpPr>
        <p:spPr>
          <a:xfrm>
            <a:off x="2621280" y="1600200"/>
            <a:ext cx="6126480" cy="10515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lIns="91440" tIns="45720" rIns="45720" bIns="45720" anchor="ctr">
            <a:noAutofit/>
          </a:bodyPr>
          <a:lstStyle>
            <a:lvl1pPr marL="118872" indent="-118872">
              <a:spcBef>
                <a:spcPts val="200"/>
              </a:spcBef>
              <a:buClr>
                <a:schemeClr val="accent1"/>
              </a:buClr>
              <a:buFont typeface="Wingdings 2" pitchFamily="18" charset="2"/>
              <a:buChar char=""/>
              <a:defRPr sz="1200" baseline="0">
                <a:solidFill>
                  <a:schemeClr val="tx1"/>
                </a:solidFill>
              </a:defRPr>
            </a:lvl1pPr>
            <a:lvl2pPr marL="347472" indent="-164592">
              <a:spcBef>
                <a:spcPts val="300"/>
              </a:spcBef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530352" indent="-173736">
              <a:buClr>
                <a:srgbClr val="B01C2E"/>
              </a:buClr>
              <a:buFont typeface="Arial" pitchFamily="34" charset="0"/>
              <a:buChar char="‒"/>
              <a:defRPr sz="1200"/>
            </a:lvl3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30" hasCustomPrompt="1"/>
          </p:nvPr>
        </p:nvSpPr>
        <p:spPr>
          <a:xfrm>
            <a:off x="396240" y="2748280"/>
            <a:ext cx="1828800" cy="1051560"/>
          </a:xfrm>
          <a:prstGeom prst="homePlate">
            <a:avLst>
              <a:gd name="adj" fmla="val 24892"/>
            </a:avLst>
          </a:prstGeom>
          <a:solidFill>
            <a:srgbClr val="B01C2E"/>
          </a:solidFill>
          <a:ln>
            <a:solidFill>
              <a:srgbClr val="B01C2E"/>
            </a:solidFill>
          </a:ln>
        </p:spPr>
        <p:txBody>
          <a:bodyPr anchor="ctr"/>
          <a:lstStyle>
            <a:lvl1pPr marL="0" indent="0">
              <a:buNone/>
              <a:defRPr lang="en-US" sz="1200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31" hasCustomPrompt="1"/>
          </p:nvPr>
        </p:nvSpPr>
        <p:spPr>
          <a:xfrm>
            <a:off x="2621280" y="2748280"/>
            <a:ext cx="6126480" cy="10515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lIns="91440" tIns="45720" rIns="45720" bIns="45720" anchor="ctr">
            <a:noAutofit/>
          </a:bodyPr>
          <a:lstStyle>
            <a:lvl1pPr marL="118872" indent="-118872">
              <a:spcBef>
                <a:spcPts val="200"/>
              </a:spcBef>
              <a:buClr>
                <a:schemeClr val="accent1"/>
              </a:buClr>
              <a:buFont typeface="Wingdings 2" pitchFamily="18" charset="2"/>
              <a:buChar char=""/>
              <a:defRPr sz="1200" baseline="0">
                <a:solidFill>
                  <a:schemeClr val="tx1"/>
                </a:solidFill>
              </a:defRPr>
            </a:lvl1pPr>
            <a:lvl2pPr marL="347472" indent="-164592">
              <a:spcBef>
                <a:spcPts val="300"/>
              </a:spcBef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530352" indent="-173736">
              <a:buClr>
                <a:srgbClr val="B01C2E"/>
              </a:buClr>
              <a:buFont typeface="Arial" pitchFamily="34" charset="0"/>
              <a:buChar char="‒"/>
              <a:defRPr sz="1200"/>
            </a:lvl3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19" name="Text Placeholder 19"/>
          <p:cNvSpPr>
            <a:spLocks noGrp="1"/>
          </p:cNvSpPr>
          <p:nvPr>
            <p:ph type="body" sz="quarter" idx="32" hasCustomPrompt="1"/>
          </p:nvPr>
        </p:nvSpPr>
        <p:spPr>
          <a:xfrm>
            <a:off x="396240" y="3896360"/>
            <a:ext cx="1828800" cy="1051560"/>
          </a:xfrm>
          <a:prstGeom prst="homePlate">
            <a:avLst>
              <a:gd name="adj" fmla="val 24892"/>
            </a:avLst>
          </a:prstGeom>
          <a:solidFill>
            <a:srgbClr val="B01C2E"/>
          </a:solidFill>
          <a:ln>
            <a:solidFill>
              <a:srgbClr val="B01C2E"/>
            </a:solidFill>
          </a:ln>
        </p:spPr>
        <p:txBody>
          <a:bodyPr anchor="ctr"/>
          <a:lstStyle>
            <a:lvl1pPr marL="0" indent="0">
              <a:buNone/>
              <a:defRPr lang="en-US" sz="1200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33" hasCustomPrompt="1"/>
          </p:nvPr>
        </p:nvSpPr>
        <p:spPr>
          <a:xfrm>
            <a:off x="2621280" y="3896360"/>
            <a:ext cx="6126480" cy="10515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lIns="91440" tIns="45720" rIns="45720" bIns="45720" anchor="ctr">
            <a:noAutofit/>
          </a:bodyPr>
          <a:lstStyle>
            <a:lvl1pPr marL="118872" indent="-118872">
              <a:spcBef>
                <a:spcPts val="200"/>
              </a:spcBef>
              <a:buClr>
                <a:schemeClr val="accent1"/>
              </a:buClr>
              <a:buFont typeface="Wingdings 2" pitchFamily="18" charset="2"/>
              <a:buChar char=""/>
              <a:defRPr sz="1200" baseline="0">
                <a:solidFill>
                  <a:schemeClr val="tx1"/>
                </a:solidFill>
              </a:defRPr>
            </a:lvl1pPr>
            <a:lvl2pPr marL="347472" indent="-164592">
              <a:spcBef>
                <a:spcPts val="300"/>
              </a:spcBef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530352" indent="-173736">
              <a:buClr>
                <a:srgbClr val="B01C2E"/>
              </a:buClr>
              <a:buFont typeface="Arial" pitchFamily="34" charset="0"/>
              <a:buChar char="‒"/>
              <a:defRPr sz="1200"/>
            </a:lvl3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23" name="Text Placeholder 19"/>
          <p:cNvSpPr>
            <a:spLocks noGrp="1"/>
          </p:cNvSpPr>
          <p:nvPr>
            <p:ph type="body" sz="quarter" idx="34" hasCustomPrompt="1"/>
          </p:nvPr>
        </p:nvSpPr>
        <p:spPr>
          <a:xfrm>
            <a:off x="402266" y="5044440"/>
            <a:ext cx="1828800" cy="1051560"/>
          </a:xfrm>
          <a:prstGeom prst="homePlate">
            <a:avLst>
              <a:gd name="adj" fmla="val 24892"/>
            </a:avLst>
          </a:prstGeom>
          <a:solidFill>
            <a:srgbClr val="B01C2E"/>
          </a:solidFill>
          <a:ln>
            <a:solidFill>
              <a:srgbClr val="B01C2E"/>
            </a:solidFill>
          </a:ln>
        </p:spPr>
        <p:txBody>
          <a:bodyPr anchor="ctr"/>
          <a:lstStyle>
            <a:lvl1pPr marL="0" indent="0">
              <a:buNone/>
              <a:defRPr lang="en-US" sz="1200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24" name="Text Placeholder 19"/>
          <p:cNvSpPr>
            <a:spLocks noGrp="1"/>
          </p:cNvSpPr>
          <p:nvPr>
            <p:ph type="body" sz="quarter" idx="35" hasCustomPrompt="1"/>
          </p:nvPr>
        </p:nvSpPr>
        <p:spPr>
          <a:xfrm>
            <a:off x="2627306" y="5044440"/>
            <a:ext cx="6126480" cy="10515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lIns="91440" tIns="45720" rIns="45720" bIns="45720" anchor="ctr">
            <a:noAutofit/>
          </a:bodyPr>
          <a:lstStyle>
            <a:lvl1pPr marL="118872" indent="-118872">
              <a:spcBef>
                <a:spcPts val="200"/>
              </a:spcBef>
              <a:buClr>
                <a:schemeClr val="accent1"/>
              </a:buClr>
              <a:buFont typeface="Wingdings 2" pitchFamily="18" charset="2"/>
              <a:buChar char=""/>
              <a:defRPr sz="1200" baseline="0">
                <a:solidFill>
                  <a:schemeClr val="tx1"/>
                </a:solidFill>
              </a:defRPr>
            </a:lvl1pPr>
            <a:lvl2pPr marL="347472" indent="-164592">
              <a:spcBef>
                <a:spcPts val="300"/>
              </a:spcBef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530352" indent="-173736">
              <a:buClr>
                <a:srgbClr val="B01C2E"/>
              </a:buClr>
              <a:buFont typeface="Arial" pitchFamily="34" charset="0"/>
              <a:buChar char="‒"/>
              <a:defRPr sz="1200"/>
            </a:lvl3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14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locks - Vertical chevrons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3"/>
          <p:cNvSpPr>
            <a:spLocks noGrp="1"/>
          </p:cNvSpPr>
          <p:nvPr userDrawn="1">
            <p:ph type="body" sz="quarter" idx="17"/>
          </p:nvPr>
        </p:nvSpPr>
        <p:spPr>
          <a:xfrm rot="5400000">
            <a:off x="731520" y="1097281"/>
            <a:ext cx="1271016" cy="1819656"/>
          </a:xfrm>
          <a:prstGeom prst="chevron">
            <a:avLst>
              <a:gd name="adj" fmla="val 18344"/>
            </a:avLst>
          </a:prstGeom>
          <a:solidFill>
            <a:srgbClr val="B01C2E"/>
          </a:solidFill>
        </p:spPr>
        <p:txBody>
          <a:bodyPr vert="vert270" anchor="ctr"/>
          <a:lstStyle>
            <a:lvl1pPr algn="ctr">
              <a:buNone/>
              <a:defRPr sz="1200" b="1">
                <a:solidFill>
                  <a:srgbClr val="FFFFFF"/>
                </a:solidFill>
              </a:defRPr>
            </a:lvl1pPr>
          </a:lstStyle>
          <a:p>
            <a:endParaRPr lang="en-US" dirty="0" smtClean="0"/>
          </a:p>
        </p:txBody>
      </p:sp>
      <p:sp>
        <p:nvSpPr>
          <p:cNvPr id="14" name="Text Placeholder 19"/>
          <p:cNvSpPr>
            <a:spLocks noGrp="1"/>
          </p:cNvSpPr>
          <p:nvPr>
            <p:ph type="body" sz="quarter" idx="29" hasCustomPrompt="1"/>
          </p:nvPr>
        </p:nvSpPr>
        <p:spPr>
          <a:xfrm>
            <a:off x="2362200" y="1371600"/>
            <a:ext cx="6217920" cy="10515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lIns="91440" tIns="45720" rIns="45720" bIns="45720" anchor="ctr">
            <a:noAutofit/>
          </a:bodyPr>
          <a:lstStyle>
            <a:lvl1pPr marL="118872" indent="-118872">
              <a:spcBef>
                <a:spcPts val="200"/>
              </a:spcBef>
              <a:buClr>
                <a:schemeClr val="accent1"/>
              </a:buClr>
              <a:buFont typeface="Wingdings 2" pitchFamily="18" charset="2"/>
              <a:buChar char=""/>
              <a:defRPr sz="1200" baseline="0">
                <a:solidFill>
                  <a:schemeClr val="tx1"/>
                </a:solidFill>
              </a:defRPr>
            </a:lvl1pPr>
            <a:lvl2pPr marL="347472" indent="-164592">
              <a:spcBef>
                <a:spcPts val="300"/>
              </a:spcBef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530352" indent="-173736">
              <a:buClr>
                <a:srgbClr val="B01C2E"/>
              </a:buClr>
              <a:buFont typeface="Arial" pitchFamily="34" charset="0"/>
              <a:buChar char="‒"/>
              <a:defRPr sz="1200"/>
            </a:lvl3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30" hasCustomPrompt="1"/>
          </p:nvPr>
        </p:nvSpPr>
        <p:spPr>
          <a:xfrm>
            <a:off x="2362200" y="2474977"/>
            <a:ext cx="6217920" cy="10515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lIns="91440" tIns="45720" rIns="45720" bIns="45720" anchor="ctr">
            <a:noAutofit/>
          </a:bodyPr>
          <a:lstStyle>
            <a:lvl1pPr marL="118872" indent="-118872">
              <a:spcBef>
                <a:spcPts val="200"/>
              </a:spcBef>
              <a:buClr>
                <a:schemeClr val="accent1"/>
              </a:buClr>
              <a:buFont typeface="Wingdings 2" pitchFamily="18" charset="2"/>
              <a:buChar char=""/>
              <a:defRPr sz="1200" baseline="0">
                <a:solidFill>
                  <a:schemeClr val="tx1"/>
                </a:solidFill>
              </a:defRPr>
            </a:lvl1pPr>
            <a:lvl2pPr marL="347472" indent="-164592">
              <a:spcBef>
                <a:spcPts val="300"/>
              </a:spcBef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530352" indent="-173736">
              <a:buClr>
                <a:srgbClr val="B01C2E"/>
              </a:buClr>
              <a:buFont typeface="Arial" pitchFamily="34" charset="0"/>
              <a:buChar char="‒"/>
              <a:defRPr sz="1200"/>
            </a:lvl3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16" name="Text Placeholder 19"/>
          <p:cNvSpPr>
            <a:spLocks noGrp="1"/>
          </p:cNvSpPr>
          <p:nvPr>
            <p:ph type="body" sz="quarter" idx="31" hasCustomPrompt="1"/>
          </p:nvPr>
        </p:nvSpPr>
        <p:spPr>
          <a:xfrm>
            <a:off x="2362200" y="3578353"/>
            <a:ext cx="6217920" cy="10515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lIns="91440" tIns="45720" rIns="45720" bIns="45720" anchor="ctr">
            <a:noAutofit/>
          </a:bodyPr>
          <a:lstStyle>
            <a:lvl1pPr marL="118872" indent="-118872">
              <a:spcBef>
                <a:spcPts val="200"/>
              </a:spcBef>
              <a:buClr>
                <a:schemeClr val="accent1"/>
              </a:buClr>
              <a:buFont typeface="Wingdings 2" pitchFamily="18" charset="2"/>
              <a:buChar char=""/>
              <a:defRPr sz="1200" baseline="0">
                <a:solidFill>
                  <a:schemeClr val="tx1"/>
                </a:solidFill>
              </a:defRPr>
            </a:lvl1pPr>
            <a:lvl2pPr marL="347472" indent="-164592">
              <a:spcBef>
                <a:spcPts val="300"/>
              </a:spcBef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530352" indent="-173736">
              <a:buClr>
                <a:srgbClr val="B01C2E"/>
              </a:buClr>
              <a:buFont typeface="Arial" pitchFamily="34" charset="0"/>
              <a:buChar char="‒"/>
              <a:defRPr sz="1200"/>
            </a:lvl3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32" hasCustomPrompt="1"/>
          </p:nvPr>
        </p:nvSpPr>
        <p:spPr>
          <a:xfrm>
            <a:off x="2362200" y="4681728"/>
            <a:ext cx="6217920" cy="10515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lIns="91440" tIns="45720" rIns="45720" bIns="45720" anchor="ctr">
            <a:noAutofit/>
          </a:bodyPr>
          <a:lstStyle>
            <a:lvl1pPr marL="118872" indent="-118872">
              <a:spcBef>
                <a:spcPts val="200"/>
              </a:spcBef>
              <a:buClr>
                <a:schemeClr val="accent1"/>
              </a:buClr>
              <a:buFont typeface="Wingdings 2" pitchFamily="18" charset="2"/>
              <a:buChar char=""/>
              <a:defRPr sz="1200" baseline="0">
                <a:solidFill>
                  <a:schemeClr val="tx1"/>
                </a:solidFill>
              </a:defRPr>
            </a:lvl1pPr>
            <a:lvl2pPr marL="347472" indent="-164592">
              <a:spcBef>
                <a:spcPts val="300"/>
              </a:spcBef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530352" indent="-173736">
              <a:buClr>
                <a:srgbClr val="B01C2E"/>
              </a:buClr>
              <a:buFont typeface="Arial" pitchFamily="34" charset="0"/>
              <a:buChar char="‒"/>
              <a:defRPr sz="1200"/>
            </a:lvl3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21" name="Text Placeholder 13"/>
          <p:cNvSpPr>
            <a:spLocks noGrp="1"/>
          </p:cNvSpPr>
          <p:nvPr>
            <p:ph type="body" sz="quarter" idx="33"/>
          </p:nvPr>
        </p:nvSpPr>
        <p:spPr>
          <a:xfrm rot="5400000">
            <a:off x="731520" y="2200657"/>
            <a:ext cx="1271016" cy="1819656"/>
          </a:xfrm>
          <a:prstGeom prst="chevron">
            <a:avLst>
              <a:gd name="adj" fmla="val 18344"/>
            </a:avLst>
          </a:prstGeom>
          <a:solidFill>
            <a:srgbClr val="B01C2E"/>
          </a:solidFill>
        </p:spPr>
        <p:txBody>
          <a:bodyPr vert="vert270" anchor="ctr"/>
          <a:lstStyle>
            <a:lvl1pPr algn="ctr">
              <a:buNone/>
              <a:defRPr sz="1200" b="1">
                <a:solidFill>
                  <a:srgbClr val="FFFFFF"/>
                </a:solidFill>
              </a:defRPr>
            </a:lvl1pPr>
          </a:lstStyle>
          <a:p>
            <a:endParaRPr lang="en-US" dirty="0" smtClean="0"/>
          </a:p>
        </p:txBody>
      </p:sp>
      <p:sp>
        <p:nvSpPr>
          <p:cNvPr id="22" name="Text Placeholder 13"/>
          <p:cNvSpPr>
            <a:spLocks noGrp="1"/>
          </p:cNvSpPr>
          <p:nvPr>
            <p:ph type="body" sz="quarter" idx="34"/>
          </p:nvPr>
        </p:nvSpPr>
        <p:spPr>
          <a:xfrm rot="5400000">
            <a:off x="731520" y="3304033"/>
            <a:ext cx="1271016" cy="1819656"/>
          </a:xfrm>
          <a:prstGeom prst="chevron">
            <a:avLst>
              <a:gd name="adj" fmla="val 18344"/>
            </a:avLst>
          </a:prstGeom>
          <a:solidFill>
            <a:srgbClr val="B01C2E"/>
          </a:solidFill>
        </p:spPr>
        <p:txBody>
          <a:bodyPr vert="vert270" anchor="ctr"/>
          <a:lstStyle>
            <a:lvl1pPr algn="ctr">
              <a:buNone/>
              <a:defRPr sz="1200" b="1">
                <a:solidFill>
                  <a:srgbClr val="FFFFFF"/>
                </a:solidFill>
              </a:defRPr>
            </a:lvl1pPr>
          </a:lstStyle>
          <a:p>
            <a:endParaRPr lang="en-US" dirty="0" smtClean="0"/>
          </a:p>
        </p:txBody>
      </p:sp>
      <p:sp>
        <p:nvSpPr>
          <p:cNvPr id="23" name="Text Placeholder 13"/>
          <p:cNvSpPr>
            <a:spLocks noGrp="1"/>
          </p:cNvSpPr>
          <p:nvPr>
            <p:ph type="body" sz="quarter" idx="35"/>
          </p:nvPr>
        </p:nvSpPr>
        <p:spPr>
          <a:xfrm rot="5400000">
            <a:off x="731520" y="4407408"/>
            <a:ext cx="1271016" cy="1819656"/>
          </a:xfrm>
          <a:prstGeom prst="chevron">
            <a:avLst>
              <a:gd name="adj" fmla="val 18344"/>
            </a:avLst>
          </a:prstGeom>
          <a:solidFill>
            <a:srgbClr val="B01C2E"/>
          </a:solidFill>
        </p:spPr>
        <p:txBody>
          <a:bodyPr vert="vert270" anchor="ctr"/>
          <a:lstStyle>
            <a:lvl1pPr algn="ctr">
              <a:buNone/>
              <a:defRPr sz="1200" b="1">
                <a:solidFill>
                  <a:srgbClr val="FFFFFF"/>
                </a:solidFill>
              </a:defRPr>
            </a:lvl1pPr>
          </a:lstStyle>
          <a:p>
            <a:endParaRPr lang="en-US" dirty="0" smtClean="0"/>
          </a:p>
        </p:txBody>
      </p:sp>
      <p:sp>
        <p:nvSpPr>
          <p:cNvPr id="12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tr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8"/>
          <p:cNvSpPr>
            <a:spLocks noChangeArrowheads="1"/>
          </p:cNvSpPr>
          <p:nvPr userDrawn="1"/>
        </p:nvSpPr>
        <p:spPr bwMode="auto">
          <a:xfrm rot="5400000">
            <a:off x="5297234" y="3346704"/>
            <a:ext cx="4407408" cy="1371600"/>
          </a:xfrm>
          <a:prstGeom prst="homePlate">
            <a:avLst>
              <a:gd name="adj" fmla="val 19772"/>
            </a:avLst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0" scaled="1"/>
            <a:tileRect/>
          </a:gradFill>
          <a:ln w="6350">
            <a:noFill/>
            <a:miter lim="800000"/>
            <a:headEnd/>
            <a:tailEnd/>
          </a:ln>
          <a:effectLst/>
        </p:spPr>
        <p:txBody>
          <a:bodyPr lIns="72000" tIns="72000" rIns="72000" bIns="72000" anchor="ctr"/>
          <a:lstStyle/>
          <a:p>
            <a:endParaRPr lang="en-US"/>
          </a:p>
        </p:txBody>
      </p:sp>
      <p:sp>
        <p:nvSpPr>
          <p:cNvPr id="4" name="AutoShape 4"/>
          <p:cNvSpPr>
            <a:spLocks noChangeArrowheads="1"/>
          </p:cNvSpPr>
          <p:nvPr userDrawn="1"/>
        </p:nvSpPr>
        <p:spPr bwMode="auto">
          <a:xfrm rot="5400000">
            <a:off x="-760477" y="3351276"/>
            <a:ext cx="4416552" cy="1371600"/>
          </a:xfrm>
          <a:prstGeom prst="homePlate">
            <a:avLst>
              <a:gd name="adj" fmla="val 19749"/>
            </a:avLst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0" scaled="1"/>
            <a:tileRect/>
          </a:gradFill>
          <a:ln w="6350">
            <a:noFill/>
            <a:miter lim="800000"/>
            <a:headEnd/>
            <a:tailEnd/>
          </a:ln>
          <a:effectLst/>
        </p:spPr>
        <p:txBody>
          <a:bodyPr lIns="72000" tIns="72000" rIns="72000" bIns="72000" anchor="ctr"/>
          <a:lstStyle/>
          <a:p>
            <a:endParaRPr lang="en-US"/>
          </a:p>
        </p:txBody>
      </p:sp>
      <p:sp>
        <p:nvSpPr>
          <p:cNvPr id="5" name="AutoShape 5"/>
          <p:cNvSpPr>
            <a:spLocks noChangeArrowheads="1"/>
          </p:cNvSpPr>
          <p:nvPr userDrawn="1"/>
        </p:nvSpPr>
        <p:spPr bwMode="auto">
          <a:xfrm rot="5400000">
            <a:off x="753998" y="3351276"/>
            <a:ext cx="4416552" cy="1371600"/>
          </a:xfrm>
          <a:prstGeom prst="homePlate">
            <a:avLst>
              <a:gd name="adj" fmla="val 19749"/>
            </a:avLst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0" scaled="1"/>
            <a:tileRect/>
          </a:gradFill>
          <a:ln w="6350">
            <a:noFill/>
            <a:miter lim="800000"/>
            <a:headEnd/>
            <a:tailEnd/>
          </a:ln>
          <a:effectLst/>
        </p:spPr>
        <p:txBody>
          <a:bodyPr lIns="72000" tIns="72000" rIns="72000" bIns="72000" anchor="ctr"/>
          <a:lstStyle/>
          <a:p>
            <a:endParaRPr lang="en-US"/>
          </a:p>
        </p:txBody>
      </p:sp>
      <p:sp>
        <p:nvSpPr>
          <p:cNvPr id="6" name="AutoShape 6"/>
          <p:cNvSpPr>
            <a:spLocks noChangeArrowheads="1"/>
          </p:cNvSpPr>
          <p:nvPr userDrawn="1"/>
        </p:nvSpPr>
        <p:spPr bwMode="auto">
          <a:xfrm rot="5400000">
            <a:off x="2266887" y="3351276"/>
            <a:ext cx="4416552" cy="1371600"/>
          </a:xfrm>
          <a:prstGeom prst="homePlate">
            <a:avLst>
              <a:gd name="adj" fmla="val 19772"/>
            </a:avLst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0" scaled="1"/>
            <a:tileRect/>
          </a:gradFill>
          <a:ln w="6350">
            <a:noFill/>
            <a:miter lim="800000"/>
            <a:headEnd/>
            <a:tailEnd/>
          </a:ln>
          <a:effectLst/>
        </p:spPr>
        <p:txBody>
          <a:bodyPr lIns="72000" tIns="72000" rIns="72000" bIns="72000" anchor="ctr"/>
          <a:lstStyle/>
          <a:p>
            <a:endParaRPr lang="en-US"/>
          </a:p>
        </p:txBody>
      </p:sp>
      <p:sp>
        <p:nvSpPr>
          <p:cNvPr id="7" name="AutoShape 7"/>
          <p:cNvSpPr>
            <a:spLocks noChangeArrowheads="1"/>
          </p:cNvSpPr>
          <p:nvPr userDrawn="1"/>
        </p:nvSpPr>
        <p:spPr bwMode="auto">
          <a:xfrm rot="5400000">
            <a:off x="3781362" y="3351276"/>
            <a:ext cx="4416552" cy="1371600"/>
          </a:xfrm>
          <a:prstGeom prst="homePlate">
            <a:avLst>
              <a:gd name="adj" fmla="val 19749"/>
            </a:avLst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0" scaled="1"/>
            <a:tileRect/>
          </a:gradFill>
          <a:ln w="6350">
            <a:noFill/>
            <a:miter lim="800000"/>
            <a:headEnd/>
            <a:tailEnd/>
          </a:ln>
          <a:effectLst/>
        </p:spPr>
        <p:txBody>
          <a:bodyPr lIns="72000" tIns="72000" rIns="72000" bIns="72000" anchor="ctr"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1417320"/>
            <a:ext cx="1371600" cy="457200"/>
          </a:xfrm>
          <a:prstGeom prst="rect">
            <a:avLst/>
          </a:prstGeom>
          <a:solidFill>
            <a:srgbClr val="4D4D4D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2276475" y="1417320"/>
            <a:ext cx="1371600" cy="457200"/>
          </a:xfrm>
          <a:prstGeom prst="rect">
            <a:avLst/>
          </a:prstGeom>
          <a:solidFill>
            <a:srgbClr val="4D4D4D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lang="en-US" sz="1200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Font typeface="Arial" pitchFamily="34" charset="0"/>
              <a:buNone/>
            </a:pPr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19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3789363" y="1417320"/>
            <a:ext cx="1371600" cy="457200"/>
          </a:xfrm>
          <a:prstGeom prst="rect">
            <a:avLst/>
          </a:prstGeom>
          <a:solidFill>
            <a:srgbClr val="4D4D4D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lang="en-US" sz="1200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Font typeface="Arial" pitchFamily="34" charset="0"/>
              <a:buNone/>
            </a:pPr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20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5303838" y="1417320"/>
            <a:ext cx="1371600" cy="457200"/>
          </a:xfrm>
          <a:prstGeom prst="rect">
            <a:avLst/>
          </a:prstGeom>
          <a:solidFill>
            <a:srgbClr val="4D4D4D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lang="en-US" sz="1200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Font typeface="Arial" pitchFamily="34" charset="0"/>
              <a:buNone/>
            </a:pPr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21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6815138" y="1417320"/>
            <a:ext cx="1371600" cy="457200"/>
          </a:xfrm>
          <a:prstGeom prst="rect">
            <a:avLst/>
          </a:prstGeom>
          <a:solidFill>
            <a:srgbClr val="4D4D4D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lang="en-US" sz="1200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Font typeface="Arial" pitchFamily="34" charset="0"/>
              <a:buNone/>
            </a:pPr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26" name="Text Placeholder 19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0" y="2133601"/>
            <a:ext cx="7891272" cy="1143000"/>
          </a:xfrm>
          <a:prstGeom prst="homePlate">
            <a:avLst>
              <a:gd name="adj" fmla="val 15807"/>
            </a:avLst>
          </a:prstGeom>
          <a:solidFill>
            <a:srgbClr val="FFFFFF"/>
          </a:solidFill>
          <a:ln>
            <a:solidFill>
              <a:srgbClr val="B01C2E"/>
            </a:solidFill>
          </a:ln>
        </p:spPr>
        <p:txBody>
          <a:bodyPr wrap="square" lIns="91440" tIns="45720" rIns="45720" bIns="45720" anchor="ctr">
            <a:noAutofit/>
          </a:bodyPr>
          <a:lstStyle>
            <a:lvl1pPr marL="118872" indent="-118872">
              <a:spcBef>
                <a:spcPts val="200"/>
              </a:spcBef>
              <a:buClr>
                <a:schemeClr val="accent1"/>
              </a:buClr>
              <a:buFont typeface="Wingdings 2" pitchFamily="18" charset="2"/>
              <a:buChar char=""/>
              <a:defRPr sz="1200" baseline="0">
                <a:solidFill>
                  <a:schemeClr val="tx1"/>
                </a:solidFill>
              </a:defRPr>
            </a:lvl1pPr>
            <a:lvl2pPr marL="347472" indent="-164592">
              <a:spcBef>
                <a:spcPts val="300"/>
              </a:spcBef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530352" indent="-173736">
              <a:buClr>
                <a:srgbClr val="B01C2E"/>
              </a:buClr>
              <a:buFont typeface="Arial" pitchFamily="34" charset="0"/>
              <a:buChar char="‒"/>
              <a:defRPr sz="1200"/>
            </a:lvl3pPr>
            <a:lvl4pPr marL="685800">
              <a:buClr>
                <a:srgbClr val="B01C2E"/>
              </a:buClr>
              <a:buFont typeface="Arial" pitchFamily="34" charset="0"/>
              <a:buChar char="–"/>
              <a:defRPr sz="1200"/>
            </a:lvl4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31" name="Text Placeholder 19"/>
          <p:cNvSpPr>
            <a:spLocks noGrp="1"/>
          </p:cNvSpPr>
          <p:nvPr>
            <p:ph type="body" sz="quarter" idx="21" hasCustomPrompt="1"/>
          </p:nvPr>
        </p:nvSpPr>
        <p:spPr>
          <a:xfrm>
            <a:off x="609600" y="3390901"/>
            <a:ext cx="7891272" cy="1143000"/>
          </a:xfrm>
          <a:prstGeom prst="homePlate">
            <a:avLst>
              <a:gd name="adj" fmla="val 15807"/>
            </a:avLst>
          </a:prstGeom>
          <a:solidFill>
            <a:srgbClr val="FFFFFF"/>
          </a:solidFill>
          <a:ln>
            <a:solidFill>
              <a:srgbClr val="B01C2E"/>
            </a:solidFill>
          </a:ln>
        </p:spPr>
        <p:txBody>
          <a:bodyPr wrap="square" lIns="91440" tIns="45720" rIns="45720" bIns="45720" anchor="ctr">
            <a:noAutofit/>
          </a:bodyPr>
          <a:lstStyle>
            <a:lvl1pPr marL="118872" indent="-118872">
              <a:spcBef>
                <a:spcPts val="200"/>
              </a:spcBef>
              <a:buClr>
                <a:schemeClr val="accent1"/>
              </a:buClr>
              <a:buFont typeface="Wingdings 2" pitchFamily="18" charset="2"/>
              <a:buChar char=""/>
              <a:defRPr sz="1200" baseline="0">
                <a:solidFill>
                  <a:schemeClr val="tx1"/>
                </a:solidFill>
              </a:defRPr>
            </a:lvl1pPr>
            <a:lvl2pPr marL="347472" indent="-164592">
              <a:spcBef>
                <a:spcPts val="300"/>
              </a:spcBef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530352" indent="-173736">
              <a:buClr>
                <a:srgbClr val="B01C2E"/>
              </a:buClr>
              <a:buFont typeface="Arial" pitchFamily="34" charset="0"/>
              <a:buChar char="‒"/>
              <a:defRPr sz="1200"/>
            </a:lvl3pPr>
            <a:lvl4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32" name="Text Placeholder 19"/>
          <p:cNvSpPr>
            <a:spLocks noGrp="1"/>
          </p:cNvSpPr>
          <p:nvPr>
            <p:ph type="body" sz="quarter" idx="22" hasCustomPrompt="1"/>
          </p:nvPr>
        </p:nvSpPr>
        <p:spPr>
          <a:xfrm>
            <a:off x="609600" y="4648200"/>
            <a:ext cx="7891272" cy="1143000"/>
          </a:xfrm>
          <a:prstGeom prst="homePlate">
            <a:avLst>
              <a:gd name="adj" fmla="val 15807"/>
            </a:avLst>
          </a:prstGeom>
          <a:solidFill>
            <a:srgbClr val="FFFFFF"/>
          </a:solidFill>
          <a:ln>
            <a:solidFill>
              <a:srgbClr val="B01C2E"/>
            </a:solidFill>
          </a:ln>
        </p:spPr>
        <p:txBody>
          <a:bodyPr wrap="square" lIns="91440" tIns="45720" rIns="45720" bIns="45720" anchor="ctr">
            <a:noAutofit/>
          </a:bodyPr>
          <a:lstStyle>
            <a:lvl1pPr marL="118872" indent="-118872">
              <a:spcBef>
                <a:spcPts val="200"/>
              </a:spcBef>
              <a:buClr>
                <a:schemeClr val="accent1"/>
              </a:buClr>
              <a:buFont typeface="Wingdings 2" pitchFamily="18" charset="2"/>
              <a:buChar char=""/>
              <a:defRPr sz="1200" baseline="0">
                <a:solidFill>
                  <a:schemeClr val="tx1"/>
                </a:solidFill>
              </a:defRPr>
            </a:lvl1pPr>
            <a:lvl2pPr marL="347472" indent="-164592">
              <a:spcBef>
                <a:spcPts val="300"/>
              </a:spcBef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530352" indent="-173736">
              <a:buClr>
                <a:srgbClr val="B01C2E"/>
              </a:buClr>
              <a:buFont typeface="Arial" pitchFamily="34" charset="0"/>
              <a:buChar char="‒"/>
              <a:defRPr sz="1200"/>
            </a:lvl3pPr>
            <a:lvl4pPr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23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24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locks - Chevrons resulting Fr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3273552" y="1444752"/>
            <a:ext cx="2596896" cy="3968496"/>
          </a:xfrm>
          <a:prstGeom prst="rect">
            <a:avLst/>
          </a:prstGeom>
        </p:spPr>
        <p:txBody>
          <a:bodyPr wrap="square" lIns="640080" rIns="640080" anchor="ctr" anchorCtr="1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/>
            </a:lvl1pPr>
          </a:lstStyle>
          <a:p>
            <a:pPr lvl="0"/>
            <a:endParaRPr lang="en-US" dirty="0"/>
          </a:p>
        </p:txBody>
      </p:sp>
      <p:sp>
        <p:nvSpPr>
          <p:cNvPr id="14" name="Text Placeholder 19"/>
          <p:cNvSpPr>
            <a:spLocks noGrp="1"/>
          </p:cNvSpPr>
          <p:nvPr>
            <p:ph type="body" sz="quarter" idx="15" hasCustomPrompt="1"/>
          </p:nvPr>
        </p:nvSpPr>
        <p:spPr>
          <a:xfrm>
            <a:off x="5370576" y="1524000"/>
            <a:ext cx="3163824" cy="731520"/>
          </a:xfrm>
          <a:prstGeom prst="homePlate">
            <a:avLst>
              <a:gd name="adj" fmla="val 33249"/>
            </a:avLst>
          </a:prstGeom>
          <a:noFill/>
          <a:ln>
            <a:solidFill>
              <a:srgbClr val="B01C2E"/>
            </a:solidFill>
          </a:ln>
        </p:spPr>
        <p:txBody>
          <a:bodyPr wrap="square" lIns="91440" tIns="45720" rIns="182880" bIns="45720" anchor="ctr">
            <a:noAutofit/>
          </a:bodyPr>
          <a:lstStyle>
            <a:lvl1pPr marL="118872" indent="-118872">
              <a:spcBef>
                <a:spcPts val="200"/>
              </a:spcBef>
              <a:buClr>
                <a:schemeClr val="accent1"/>
              </a:buClr>
              <a:buFont typeface="Wingdings 2" pitchFamily="18" charset="2"/>
              <a:buChar char=""/>
              <a:defRPr sz="1200" baseline="0">
                <a:solidFill>
                  <a:schemeClr val="tx1"/>
                </a:solidFill>
              </a:defRPr>
            </a:lvl1pPr>
            <a:lvl2pPr marL="347472" indent="-164592">
              <a:spcBef>
                <a:spcPts val="300"/>
              </a:spcBef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530352" indent="-173736">
              <a:buClr>
                <a:srgbClr val="B01C2E"/>
              </a:buClr>
              <a:buFont typeface="Arial" pitchFamily="34" charset="0"/>
              <a:buChar char="‒"/>
              <a:defRPr sz="1200"/>
            </a:lvl3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31" hasCustomPrompt="1"/>
          </p:nvPr>
        </p:nvSpPr>
        <p:spPr>
          <a:xfrm flipH="1">
            <a:off x="609600" y="1524000"/>
            <a:ext cx="3163824" cy="731520"/>
          </a:xfrm>
          <a:prstGeom prst="homePlate">
            <a:avLst>
              <a:gd name="adj" fmla="val 33249"/>
            </a:avLst>
          </a:prstGeom>
          <a:noFill/>
          <a:ln>
            <a:solidFill>
              <a:srgbClr val="B01C2E"/>
            </a:solidFill>
          </a:ln>
        </p:spPr>
        <p:txBody>
          <a:bodyPr wrap="square" lIns="182880" tIns="45720" rIns="91440" bIns="45720" anchor="ctr">
            <a:noAutofit/>
          </a:bodyPr>
          <a:lstStyle>
            <a:lvl1pPr marL="118872" indent="-118872">
              <a:spcBef>
                <a:spcPts val="200"/>
              </a:spcBef>
              <a:buClr>
                <a:schemeClr val="accent1"/>
              </a:buClr>
              <a:buFont typeface="Wingdings 2" pitchFamily="18" charset="2"/>
              <a:buChar char=""/>
              <a:defRPr sz="1200" baseline="0">
                <a:solidFill>
                  <a:schemeClr val="tx1"/>
                </a:solidFill>
              </a:defRPr>
            </a:lvl1pPr>
            <a:lvl2pPr marL="347472" indent="-164592">
              <a:spcBef>
                <a:spcPts val="300"/>
              </a:spcBef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530352" indent="-173736">
              <a:buClr>
                <a:srgbClr val="B01C2E"/>
              </a:buClr>
              <a:buFont typeface="Arial" pitchFamily="34" charset="0"/>
              <a:buChar char="‒"/>
              <a:defRPr sz="1200"/>
            </a:lvl3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19" name="Text Placeholder 19"/>
          <p:cNvSpPr>
            <a:spLocks noGrp="1"/>
          </p:cNvSpPr>
          <p:nvPr>
            <p:ph type="body" sz="quarter" idx="32" hasCustomPrompt="1"/>
          </p:nvPr>
        </p:nvSpPr>
        <p:spPr>
          <a:xfrm>
            <a:off x="5370576" y="2550160"/>
            <a:ext cx="3163824" cy="731520"/>
          </a:xfrm>
          <a:prstGeom prst="homePlate">
            <a:avLst>
              <a:gd name="adj" fmla="val 33249"/>
            </a:avLst>
          </a:prstGeom>
          <a:noFill/>
          <a:ln>
            <a:solidFill>
              <a:srgbClr val="B01C2E"/>
            </a:solidFill>
          </a:ln>
        </p:spPr>
        <p:txBody>
          <a:bodyPr wrap="square" lIns="91440" tIns="45720" rIns="182880" bIns="45720" anchor="ctr">
            <a:noAutofit/>
          </a:bodyPr>
          <a:lstStyle>
            <a:lvl1pPr marL="118872" indent="-118872">
              <a:spcBef>
                <a:spcPts val="200"/>
              </a:spcBef>
              <a:buClr>
                <a:schemeClr val="accent1"/>
              </a:buClr>
              <a:buFont typeface="Wingdings 2" pitchFamily="18" charset="2"/>
              <a:buChar char=""/>
              <a:defRPr sz="1200" baseline="0">
                <a:solidFill>
                  <a:schemeClr val="tx1"/>
                </a:solidFill>
              </a:defRPr>
            </a:lvl1pPr>
            <a:lvl2pPr marL="347472" indent="-164592">
              <a:spcBef>
                <a:spcPts val="300"/>
              </a:spcBef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530352" indent="-173736">
              <a:buClr>
                <a:srgbClr val="B01C2E"/>
              </a:buClr>
              <a:buFont typeface="Arial" pitchFamily="34" charset="0"/>
              <a:buChar char="‒"/>
              <a:defRPr sz="1200"/>
            </a:lvl3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33" hasCustomPrompt="1"/>
          </p:nvPr>
        </p:nvSpPr>
        <p:spPr>
          <a:xfrm flipH="1">
            <a:off x="609600" y="2550160"/>
            <a:ext cx="3163824" cy="731520"/>
          </a:xfrm>
          <a:prstGeom prst="homePlate">
            <a:avLst>
              <a:gd name="adj" fmla="val 33249"/>
            </a:avLst>
          </a:prstGeom>
          <a:noFill/>
          <a:ln>
            <a:solidFill>
              <a:srgbClr val="B01C2E"/>
            </a:solidFill>
          </a:ln>
        </p:spPr>
        <p:txBody>
          <a:bodyPr wrap="square" lIns="182880" tIns="45720" rIns="91440" bIns="45720" anchor="ctr">
            <a:noAutofit/>
          </a:bodyPr>
          <a:lstStyle>
            <a:lvl1pPr marL="118872" indent="-118872">
              <a:spcBef>
                <a:spcPts val="200"/>
              </a:spcBef>
              <a:buClr>
                <a:schemeClr val="accent1"/>
              </a:buClr>
              <a:buFont typeface="Wingdings 2" pitchFamily="18" charset="2"/>
              <a:buChar char=""/>
              <a:defRPr sz="1200" baseline="0">
                <a:solidFill>
                  <a:schemeClr val="tx1"/>
                </a:solidFill>
              </a:defRPr>
            </a:lvl1pPr>
            <a:lvl2pPr marL="347472" indent="-164592">
              <a:spcBef>
                <a:spcPts val="300"/>
              </a:spcBef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530352" indent="-173736">
              <a:buClr>
                <a:srgbClr val="B01C2E"/>
              </a:buClr>
              <a:buFont typeface="Arial" pitchFamily="34" charset="0"/>
              <a:buChar char="‒"/>
              <a:defRPr sz="1200"/>
            </a:lvl3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28" name="Text Placeholder 19"/>
          <p:cNvSpPr>
            <a:spLocks noGrp="1"/>
          </p:cNvSpPr>
          <p:nvPr>
            <p:ph type="body" sz="quarter" idx="34" hasCustomPrompt="1"/>
          </p:nvPr>
        </p:nvSpPr>
        <p:spPr>
          <a:xfrm>
            <a:off x="5370576" y="3576320"/>
            <a:ext cx="3163824" cy="731520"/>
          </a:xfrm>
          <a:prstGeom prst="homePlate">
            <a:avLst>
              <a:gd name="adj" fmla="val 33249"/>
            </a:avLst>
          </a:prstGeom>
          <a:noFill/>
          <a:ln>
            <a:solidFill>
              <a:srgbClr val="B01C2E"/>
            </a:solidFill>
          </a:ln>
        </p:spPr>
        <p:txBody>
          <a:bodyPr wrap="square" lIns="91440" tIns="45720" rIns="182880" bIns="45720" anchor="ctr">
            <a:noAutofit/>
          </a:bodyPr>
          <a:lstStyle>
            <a:lvl1pPr marL="118872" indent="-118872">
              <a:spcBef>
                <a:spcPts val="200"/>
              </a:spcBef>
              <a:buClr>
                <a:schemeClr val="accent1"/>
              </a:buClr>
              <a:buFont typeface="Wingdings 2" pitchFamily="18" charset="2"/>
              <a:buChar char=""/>
              <a:defRPr sz="1200" baseline="0">
                <a:solidFill>
                  <a:schemeClr val="tx1"/>
                </a:solidFill>
              </a:defRPr>
            </a:lvl1pPr>
            <a:lvl2pPr marL="347472" indent="-164592">
              <a:spcBef>
                <a:spcPts val="300"/>
              </a:spcBef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530352" indent="-173736">
              <a:buClr>
                <a:srgbClr val="B01C2E"/>
              </a:buClr>
              <a:buFont typeface="Arial" pitchFamily="34" charset="0"/>
              <a:buChar char="‒"/>
              <a:defRPr sz="1200"/>
            </a:lvl3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32" name="Text Placeholder 19"/>
          <p:cNvSpPr>
            <a:spLocks noGrp="1"/>
          </p:cNvSpPr>
          <p:nvPr>
            <p:ph type="body" sz="quarter" idx="35" hasCustomPrompt="1"/>
          </p:nvPr>
        </p:nvSpPr>
        <p:spPr>
          <a:xfrm flipH="1">
            <a:off x="609600" y="3576320"/>
            <a:ext cx="3163824" cy="731520"/>
          </a:xfrm>
          <a:prstGeom prst="homePlate">
            <a:avLst>
              <a:gd name="adj" fmla="val 33249"/>
            </a:avLst>
          </a:prstGeom>
          <a:noFill/>
          <a:ln>
            <a:solidFill>
              <a:srgbClr val="B01C2E"/>
            </a:solidFill>
          </a:ln>
        </p:spPr>
        <p:txBody>
          <a:bodyPr wrap="square" lIns="182880" tIns="45720" rIns="91440" bIns="45720" anchor="ctr">
            <a:noAutofit/>
          </a:bodyPr>
          <a:lstStyle>
            <a:lvl1pPr marL="118872" indent="-118872">
              <a:spcBef>
                <a:spcPts val="200"/>
              </a:spcBef>
              <a:buClr>
                <a:schemeClr val="accent1"/>
              </a:buClr>
              <a:buFont typeface="Wingdings 2" pitchFamily="18" charset="2"/>
              <a:buChar char=""/>
              <a:defRPr sz="1200" baseline="0">
                <a:solidFill>
                  <a:schemeClr val="tx1"/>
                </a:solidFill>
              </a:defRPr>
            </a:lvl1pPr>
            <a:lvl2pPr marL="347472" indent="-164592">
              <a:spcBef>
                <a:spcPts val="300"/>
              </a:spcBef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530352" indent="-173736">
              <a:buClr>
                <a:srgbClr val="B01C2E"/>
              </a:buClr>
              <a:buFont typeface="Arial" pitchFamily="34" charset="0"/>
              <a:buChar char="‒"/>
              <a:defRPr sz="1200"/>
            </a:lvl3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33" name="Text Placeholder 19"/>
          <p:cNvSpPr>
            <a:spLocks noGrp="1"/>
          </p:cNvSpPr>
          <p:nvPr>
            <p:ph type="body" sz="quarter" idx="36" hasCustomPrompt="1"/>
          </p:nvPr>
        </p:nvSpPr>
        <p:spPr>
          <a:xfrm>
            <a:off x="5370576" y="4602480"/>
            <a:ext cx="3163824" cy="731520"/>
          </a:xfrm>
          <a:prstGeom prst="homePlate">
            <a:avLst>
              <a:gd name="adj" fmla="val 33249"/>
            </a:avLst>
          </a:prstGeom>
          <a:noFill/>
          <a:ln>
            <a:solidFill>
              <a:srgbClr val="B01C2E"/>
            </a:solidFill>
          </a:ln>
        </p:spPr>
        <p:txBody>
          <a:bodyPr wrap="square" lIns="91440" tIns="45720" rIns="182880" bIns="45720" anchor="ctr">
            <a:noAutofit/>
          </a:bodyPr>
          <a:lstStyle>
            <a:lvl1pPr marL="118872" indent="-118872">
              <a:spcBef>
                <a:spcPts val="200"/>
              </a:spcBef>
              <a:buClr>
                <a:schemeClr val="accent1"/>
              </a:buClr>
              <a:buFont typeface="Wingdings 2" pitchFamily="18" charset="2"/>
              <a:buChar char=""/>
              <a:defRPr sz="1200" baseline="0">
                <a:solidFill>
                  <a:schemeClr val="tx1"/>
                </a:solidFill>
              </a:defRPr>
            </a:lvl1pPr>
            <a:lvl2pPr marL="347472" indent="-164592">
              <a:spcBef>
                <a:spcPts val="300"/>
              </a:spcBef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530352" indent="-173736">
              <a:buClr>
                <a:srgbClr val="B01C2E"/>
              </a:buClr>
              <a:buFont typeface="Arial" pitchFamily="34" charset="0"/>
              <a:buChar char="‒"/>
              <a:defRPr sz="1200"/>
            </a:lvl3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34" name="Text Placeholder 19"/>
          <p:cNvSpPr>
            <a:spLocks noGrp="1"/>
          </p:cNvSpPr>
          <p:nvPr>
            <p:ph type="body" sz="quarter" idx="37" hasCustomPrompt="1"/>
          </p:nvPr>
        </p:nvSpPr>
        <p:spPr>
          <a:xfrm flipH="1">
            <a:off x="609600" y="4602480"/>
            <a:ext cx="3163824" cy="731520"/>
          </a:xfrm>
          <a:prstGeom prst="homePlate">
            <a:avLst>
              <a:gd name="adj" fmla="val 33249"/>
            </a:avLst>
          </a:prstGeom>
          <a:noFill/>
          <a:ln>
            <a:solidFill>
              <a:srgbClr val="B01C2E"/>
            </a:solidFill>
          </a:ln>
        </p:spPr>
        <p:txBody>
          <a:bodyPr wrap="square" lIns="182880" tIns="45720" rIns="91440" bIns="45720" anchor="ctr">
            <a:noAutofit/>
          </a:bodyPr>
          <a:lstStyle>
            <a:lvl1pPr marL="118872" indent="-118872">
              <a:spcBef>
                <a:spcPts val="200"/>
              </a:spcBef>
              <a:buClr>
                <a:schemeClr val="accent1"/>
              </a:buClr>
              <a:buFont typeface="Wingdings 2" pitchFamily="18" charset="2"/>
              <a:buChar char=""/>
              <a:defRPr sz="1200" baseline="0">
                <a:solidFill>
                  <a:schemeClr val="tx1"/>
                </a:solidFill>
              </a:defRPr>
            </a:lvl1pPr>
            <a:lvl2pPr marL="347472" indent="-164592">
              <a:spcBef>
                <a:spcPts val="300"/>
              </a:spcBef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530352" indent="-173736">
              <a:buClr>
                <a:srgbClr val="B01C2E"/>
              </a:buClr>
              <a:buFont typeface="Arial" pitchFamily="34" charset="0"/>
              <a:buChar char="‒"/>
              <a:defRPr sz="1200"/>
            </a:lvl3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15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38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locks - Chevrons leading 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6248400" y="1420504"/>
            <a:ext cx="2587752" cy="4800600"/>
          </a:xfrm>
          <a:prstGeom prst="rect">
            <a:avLst/>
          </a:prstGeom>
          <a:noFill/>
          <a:ln>
            <a:solidFill>
              <a:srgbClr val="C0C0C0"/>
            </a:solidFill>
          </a:ln>
        </p:spPr>
        <p:txBody>
          <a:bodyPr wrap="square" lIns="91440" anchor="t" anchorCtr="0">
            <a:noAutofit/>
          </a:bodyPr>
          <a:lstStyle>
            <a:lvl1pPr marL="233363" indent="-233363" algn="l">
              <a:spcBef>
                <a:spcPts val="200"/>
              </a:spcBef>
              <a:buClr>
                <a:srgbClr val="B01C2E"/>
              </a:buClr>
              <a:buFont typeface="Wingdings 2" pitchFamily="18" charset="2"/>
              <a:buChar char=""/>
              <a:defRPr sz="1200" baseline="0"/>
            </a:lvl1pPr>
            <a:lvl2pPr marL="338138" indent="-173038">
              <a:spcBef>
                <a:spcPts val="200"/>
              </a:spcBef>
              <a:buClr>
                <a:srgbClr val="B01C2E"/>
              </a:buClr>
              <a:buFont typeface="Arial" pitchFamily="34" charset="0"/>
              <a:buChar char="•"/>
              <a:tabLst/>
              <a:defRPr sz="1200" baseline="0"/>
            </a:lvl2pPr>
            <a:lvl3pPr marL="502920" indent="-173038">
              <a:spcBef>
                <a:spcPts val="200"/>
              </a:spcBef>
              <a:buClr>
                <a:srgbClr val="B01C2E"/>
              </a:buClr>
              <a:buFont typeface="Arial" pitchFamily="34" charset="0"/>
              <a:buChar char="–"/>
              <a:defRPr sz="1200" baseline="0"/>
            </a:lvl3pPr>
            <a:lvl4pPr marL="685800" indent="-173736">
              <a:spcBef>
                <a:spcPts val="200"/>
              </a:spcBef>
              <a:buClr>
                <a:srgbClr val="B01C2E"/>
              </a:buClr>
              <a:buFont typeface="Arial" pitchFamily="34" charset="0"/>
              <a:buChar char="–"/>
              <a:tabLst/>
              <a:defRPr sz="1200"/>
            </a:lvl4pPr>
            <a:lvl5pPr marL="850392" indent="-173736">
              <a:spcBef>
                <a:spcPts val="200"/>
              </a:spcBef>
              <a:buClr>
                <a:srgbClr val="B01C2E"/>
              </a:buClr>
              <a:buFont typeface="Arial" pitchFamily="34" charset="0"/>
              <a:buChar char="–"/>
              <a:defRPr sz="1200"/>
            </a:lvl5pPr>
            <a:lvl6pPr marL="1115568">
              <a:buClr>
                <a:srgbClr val="B01C1A"/>
              </a:buClr>
              <a:buFont typeface="Arial" pitchFamily="34" charset="0"/>
              <a:buChar char="–"/>
              <a:defRPr sz="1200"/>
            </a:lvl6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dirty="0" smtClean="0"/>
              <a:t>Level 2</a:t>
            </a:r>
          </a:p>
          <a:p>
            <a:pPr lvl="2"/>
            <a:r>
              <a:rPr lang="en-US" dirty="0" smtClean="0"/>
              <a:t>Level 3</a:t>
            </a:r>
          </a:p>
          <a:p>
            <a:pPr lvl="3"/>
            <a:r>
              <a:rPr lang="en-US" dirty="0" smtClean="0"/>
              <a:t>Level 4</a:t>
            </a:r>
          </a:p>
          <a:p>
            <a:pPr lvl="4"/>
            <a:r>
              <a:rPr lang="en-US" dirty="0" smtClean="0"/>
              <a:t>Level 5</a:t>
            </a:r>
            <a:endParaRPr lang="en-US" dirty="0"/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5" hasCustomPrompt="1"/>
          </p:nvPr>
        </p:nvSpPr>
        <p:spPr>
          <a:xfrm>
            <a:off x="502920" y="1554480"/>
            <a:ext cx="5532120" cy="960120"/>
          </a:xfrm>
          <a:prstGeom prst="homePlate">
            <a:avLst>
              <a:gd name="adj" fmla="val 15807"/>
            </a:avLst>
          </a:prstGeom>
          <a:solidFill>
            <a:srgbClr val="FFFFFF"/>
          </a:solidFill>
          <a:ln>
            <a:solidFill>
              <a:srgbClr val="B01C2E"/>
            </a:solidFill>
          </a:ln>
        </p:spPr>
        <p:txBody>
          <a:bodyPr wrap="square" lIns="91440" tIns="45720" rIns="45720" bIns="45720" anchor="ctr">
            <a:noAutofit/>
          </a:bodyPr>
          <a:lstStyle>
            <a:lvl1pPr marL="118872" indent="-118872">
              <a:spcBef>
                <a:spcPts val="0"/>
              </a:spcBef>
              <a:buClr>
                <a:schemeClr val="accent1"/>
              </a:buClr>
              <a:buFont typeface="Wingdings 2" pitchFamily="18" charset="2"/>
              <a:buChar char=""/>
              <a:defRPr sz="1200" baseline="0">
                <a:solidFill>
                  <a:schemeClr val="tx1"/>
                </a:solidFill>
              </a:defRPr>
            </a:lvl1pPr>
            <a:lvl2pPr marL="347472" indent="-164592">
              <a:spcBef>
                <a:spcPts val="300"/>
              </a:spcBef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530352" indent="-173736">
              <a:buClr>
                <a:srgbClr val="B01C2E"/>
              </a:buClr>
              <a:buFont typeface="Arial" pitchFamily="34" charset="0"/>
              <a:buChar char="‒"/>
              <a:defRPr sz="1200"/>
            </a:lvl3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21" hasCustomPrompt="1"/>
          </p:nvPr>
        </p:nvSpPr>
        <p:spPr>
          <a:xfrm>
            <a:off x="502920" y="2748280"/>
            <a:ext cx="5532120" cy="960120"/>
          </a:xfrm>
          <a:prstGeom prst="homePlate">
            <a:avLst>
              <a:gd name="adj" fmla="val 15807"/>
            </a:avLst>
          </a:prstGeom>
          <a:solidFill>
            <a:srgbClr val="FFFFFF"/>
          </a:solidFill>
          <a:ln>
            <a:solidFill>
              <a:srgbClr val="B01C2E"/>
            </a:solidFill>
          </a:ln>
        </p:spPr>
        <p:txBody>
          <a:bodyPr wrap="square" lIns="91440" tIns="45720" rIns="45720" bIns="45720" anchor="ctr">
            <a:noAutofit/>
          </a:bodyPr>
          <a:lstStyle>
            <a:lvl1pPr marL="118872" indent="-118872">
              <a:spcBef>
                <a:spcPts val="0"/>
              </a:spcBef>
              <a:buClr>
                <a:schemeClr val="accent1"/>
              </a:buClr>
              <a:buFont typeface="Wingdings 2" pitchFamily="18" charset="2"/>
              <a:buChar char=""/>
              <a:defRPr sz="1200" baseline="0">
                <a:solidFill>
                  <a:schemeClr val="tx1"/>
                </a:solidFill>
              </a:defRPr>
            </a:lvl1pPr>
            <a:lvl2pPr marL="347472" indent="-164592">
              <a:spcBef>
                <a:spcPts val="300"/>
              </a:spcBef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530352" indent="-173736">
              <a:buClr>
                <a:srgbClr val="B01C2E"/>
              </a:buClr>
              <a:buFont typeface="Arial" pitchFamily="34" charset="0"/>
              <a:buChar char="‒"/>
              <a:defRPr sz="1200"/>
            </a:lvl3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22" hasCustomPrompt="1"/>
          </p:nvPr>
        </p:nvSpPr>
        <p:spPr>
          <a:xfrm>
            <a:off x="502920" y="3942080"/>
            <a:ext cx="5532120" cy="960120"/>
          </a:xfrm>
          <a:prstGeom prst="homePlate">
            <a:avLst>
              <a:gd name="adj" fmla="val 15807"/>
            </a:avLst>
          </a:prstGeom>
          <a:solidFill>
            <a:srgbClr val="FFFFFF"/>
          </a:solidFill>
          <a:ln>
            <a:solidFill>
              <a:srgbClr val="B01C2E"/>
            </a:solidFill>
          </a:ln>
        </p:spPr>
        <p:txBody>
          <a:bodyPr wrap="square" lIns="91440" tIns="45720" rIns="45720" bIns="45720" anchor="ctr">
            <a:noAutofit/>
          </a:bodyPr>
          <a:lstStyle>
            <a:lvl1pPr marL="118872" indent="-118872">
              <a:spcBef>
                <a:spcPts val="0"/>
              </a:spcBef>
              <a:buClr>
                <a:schemeClr val="accent1"/>
              </a:buClr>
              <a:buFont typeface="Wingdings 2" pitchFamily="18" charset="2"/>
              <a:buChar char=""/>
              <a:defRPr sz="1200" baseline="0">
                <a:solidFill>
                  <a:schemeClr val="tx1"/>
                </a:solidFill>
              </a:defRPr>
            </a:lvl1pPr>
            <a:lvl2pPr marL="347472" indent="-164592">
              <a:spcBef>
                <a:spcPts val="300"/>
              </a:spcBef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530352" indent="-173736">
              <a:buClr>
                <a:srgbClr val="B01C2E"/>
              </a:buClr>
              <a:buFont typeface="Arial" pitchFamily="34" charset="0"/>
              <a:buChar char="‒"/>
              <a:defRPr sz="1200"/>
            </a:lvl3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16" name="Text Placeholder 19"/>
          <p:cNvSpPr>
            <a:spLocks noGrp="1"/>
          </p:cNvSpPr>
          <p:nvPr>
            <p:ph type="body" sz="quarter" idx="23" hasCustomPrompt="1"/>
          </p:nvPr>
        </p:nvSpPr>
        <p:spPr>
          <a:xfrm>
            <a:off x="502920" y="5135880"/>
            <a:ext cx="5532120" cy="960120"/>
          </a:xfrm>
          <a:prstGeom prst="homePlate">
            <a:avLst>
              <a:gd name="adj" fmla="val 15807"/>
            </a:avLst>
          </a:prstGeom>
          <a:solidFill>
            <a:srgbClr val="FFFFFF"/>
          </a:solidFill>
          <a:ln>
            <a:solidFill>
              <a:srgbClr val="B01C2E"/>
            </a:solidFill>
          </a:ln>
        </p:spPr>
        <p:txBody>
          <a:bodyPr wrap="square" lIns="91440" tIns="45720" rIns="45720" bIns="45720" anchor="ctr">
            <a:noAutofit/>
          </a:bodyPr>
          <a:lstStyle>
            <a:lvl1pPr marL="118872" indent="-118872">
              <a:spcBef>
                <a:spcPts val="0"/>
              </a:spcBef>
              <a:buClr>
                <a:schemeClr val="accent1"/>
              </a:buClr>
              <a:buFont typeface="Wingdings 2" pitchFamily="18" charset="2"/>
              <a:buChar char=""/>
              <a:defRPr sz="1200" baseline="0">
                <a:solidFill>
                  <a:schemeClr val="tx1"/>
                </a:solidFill>
              </a:defRPr>
            </a:lvl1pPr>
            <a:lvl2pPr marL="347472" indent="-164592">
              <a:spcBef>
                <a:spcPts val="300"/>
              </a:spcBef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530352" indent="-173736">
              <a:buClr>
                <a:srgbClr val="B01C2E"/>
              </a:buClr>
              <a:buFont typeface="Arial" pitchFamily="34" charset="0"/>
              <a:buChar char="‒"/>
              <a:defRPr sz="1200"/>
            </a:lvl3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14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ases and threads with ar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Placeholder 19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" y="2362200"/>
            <a:ext cx="6117336" cy="941832"/>
          </a:xfrm>
          <a:prstGeom prst="homePlate">
            <a:avLst>
              <a:gd name="adj" fmla="val 50223"/>
            </a:avLst>
          </a:prstGeom>
          <a:gradFill flip="none" rotWithShape="1">
            <a:gsLst>
              <a:gs pos="0">
                <a:srgbClr val="000000">
                  <a:tint val="66000"/>
                  <a:satMod val="160000"/>
                </a:srgbClr>
              </a:gs>
              <a:gs pos="50000">
                <a:srgbClr val="000000">
                  <a:tint val="44500"/>
                  <a:satMod val="160000"/>
                </a:srgbClr>
              </a:gs>
              <a:gs pos="100000">
                <a:srgbClr val="0000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txBody>
          <a:bodyPr wrap="square" lIns="91440" tIns="45720" rIns="5029200" bIns="45720" anchor="ctr">
            <a:noAutofit/>
          </a:bodyPr>
          <a:lstStyle>
            <a:lvl1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None/>
              <a:defRPr sz="1000" b="1" baseline="0">
                <a:solidFill>
                  <a:schemeClr val="tx1"/>
                </a:solidFill>
              </a:defRPr>
            </a:lvl1pPr>
            <a:lvl2pPr marL="347472" indent="-164592">
              <a:spcBef>
                <a:spcPts val="300"/>
              </a:spcBef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530352" indent="-173736">
              <a:buClr>
                <a:srgbClr val="B01C2E"/>
              </a:buClr>
              <a:buFont typeface="Arial" pitchFamily="34" charset="0"/>
              <a:buChar char="‒"/>
              <a:defRPr sz="1200"/>
            </a:lvl3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33" name="Text Placeholder 19"/>
          <p:cNvSpPr>
            <a:spLocks noGrp="1"/>
          </p:cNvSpPr>
          <p:nvPr>
            <p:ph type="body" sz="quarter" idx="33" hasCustomPrompt="1"/>
          </p:nvPr>
        </p:nvSpPr>
        <p:spPr>
          <a:xfrm>
            <a:off x="304800" y="3491484"/>
            <a:ext cx="6096000" cy="941832"/>
          </a:xfrm>
          <a:prstGeom prst="homePlate">
            <a:avLst>
              <a:gd name="adj" fmla="val 50223"/>
            </a:avLst>
          </a:prstGeom>
          <a:gradFill flip="none" rotWithShape="1">
            <a:gsLst>
              <a:gs pos="0">
                <a:srgbClr val="000000">
                  <a:tint val="66000"/>
                  <a:satMod val="160000"/>
                </a:srgbClr>
              </a:gs>
              <a:gs pos="50000">
                <a:srgbClr val="000000">
                  <a:tint val="44500"/>
                  <a:satMod val="160000"/>
                </a:srgbClr>
              </a:gs>
              <a:gs pos="100000">
                <a:srgbClr val="0000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txBody>
          <a:bodyPr wrap="square" lIns="91440" tIns="45720" rIns="5029200" bIns="45720" anchor="ctr">
            <a:noAutofit/>
          </a:bodyPr>
          <a:lstStyle>
            <a:lvl1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None/>
              <a:defRPr sz="1000" b="1" baseline="0">
                <a:solidFill>
                  <a:schemeClr val="tx1"/>
                </a:solidFill>
              </a:defRPr>
            </a:lvl1pPr>
            <a:lvl2pPr marL="347472" indent="-164592">
              <a:spcBef>
                <a:spcPts val="300"/>
              </a:spcBef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530352" indent="-173736">
              <a:buClr>
                <a:srgbClr val="B01C2E"/>
              </a:buClr>
              <a:buFont typeface="Arial" pitchFamily="34" charset="0"/>
              <a:buChar char="‒"/>
              <a:defRPr sz="1200"/>
            </a:lvl3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36" name="Text Placeholder 19"/>
          <p:cNvSpPr>
            <a:spLocks noGrp="1"/>
          </p:cNvSpPr>
          <p:nvPr>
            <p:ph type="body" sz="quarter" idx="34" hasCustomPrompt="1"/>
          </p:nvPr>
        </p:nvSpPr>
        <p:spPr>
          <a:xfrm>
            <a:off x="304800" y="4620768"/>
            <a:ext cx="6096000" cy="941832"/>
          </a:xfrm>
          <a:prstGeom prst="homePlate">
            <a:avLst>
              <a:gd name="adj" fmla="val 50223"/>
            </a:avLst>
          </a:prstGeom>
          <a:gradFill flip="none" rotWithShape="1">
            <a:gsLst>
              <a:gs pos="0">
                <a:srgbClr val="000000">
                  <a:tint val="66000"/>
                  <a:satMod val="160000"/>
                </a:srgbClr>
              </a:gs>
              <a:gs pos="50000">
                <a:srgbClr val="000000">
                  <a:tint val="44500"/>
                  <a:satMod val="160000"/>
                </a:srgbClr>
              </a:gs>
              <a:gs pos="100000">
                <a:srgbClr val="0000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txBody>
          <a:bodyPr wrap="square" lIns="91440" tIns="45720" rIns="5029200" bIns="45720" anchor="ctr">
            <a:noAutofit/>
          </a:bodyPr>
          <a:lstStyle>
            <a:lvl1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None/>
              <a:defRPr sz="1000" b="1" baseline="0">
                <a:solidFill>
                  <a:schemeClr val="tx1"/>
                </a:solidFill>
              </a:defRPr>
            </a:lvl1pPr>
            <a:lvl2pPr marL="347472" indent="-164592">
              <a:spcBef>
                <a:spcPts val="300"/>
              </a:spcBef>
              <a:buClr>
                <a:srgbClr val="B01C2E"/>
              </a:buClr>
              <a:buFont typeface="Arial" pitchFamily="34" charset="0"/>
              <a:buChar char="•"/>
              <a:defRPr sz="1200" baseline="0"/>
            </a:lvl2pPr>
            <a:lvl3pPr marL="530352" indent="-173736">
              <a:buClr>
                <a:srgbClr val="B01C2E"/>
              </a:buClr>
              <a:buFont typeface="Arial" pitchFamily="34" charset="0"/>
              <a:buChar char="‒"/>
              <a:defRPr sz="1200"/>
            </a:lvl3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6411433" y="1417320"/>
            <a:ext cx="2103120" cy="429768"/>
          </a:xfrm>
          <a:prstGeom prst="rect">
            <a:avLst/>
          </a:prstGeom>
          <a:solidFill>
            <a:srgbClr val="B01C2E"/>
          </a:solidFill>
          <a:ln>
            <a:solidFill>
              <a:srgbClr val="B01C2E"/>
            </a:solidFill>
          </a:ln>
        </p:spPr>
        <p:txBody>
          <a:bodyPr anchor="ctr"/>
          <a:lstStyle>
            <a:lvl1pPr algn="ctr">
              <a:buNone/>
              <a:defRPr sz="1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7" hasCustomPrompt="1"/>
          </p:nvPr>
        </p:nvSpPr>
        <p:spPr>
          <a:xfrm>
            <a:off x="4391025" y="2136788"/>
            <a:ext cx="1481328" cy="3657600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wrap="square" lIns="91440" anchor="t" anchorCtr="0">
            <a:noAutofit/>
          </a:bodyPr>
          <a:lstStyle>
            <a:lvl1pPr marL="233363" indent="-233363" algn="l">
              <a:spcBef>
                <a:spcPts val="200"/>
              </a:spcBef>
              <a:buClr>
                <a:srgbClr val="B01C2E"/>
              </a:buClr>
              <a:buFont typeface="Wingdings 2" pitchFamily="18" charset="2"/>
              <a:buChar char=""/>
              <a:defRPr sz="1000" baseline="0"/>
            </a:lvl1pPr>
            <a:lvl2pPr marL="338138" indent="-173038">
              <a:spcBef>
                <a:spcPts val="200"/>
              </a:spcBef>
              <a:buClr>
                <a:srgbClr val="B01C2E"/>
              </a:buClr>
              <a:buFont typeface="Arial" pitchFamily="34" charset="0"/>
              <a:buChar char="•"/>
              <a:tabLst/>
              <a:defRPr sz="1000" baseline="0"/>
            </a:lvl2pPr>
            <a:lvl3pPr marL="502920" indent="-173038">
              <a:spcBef>
                <a:spcPts val="200"/>
              </a:spcBef>
              <a:buClr>
                <a:srgbClr val="B01C2E"/>
              </a:buClr>
              <a:buFont typeface="Arial" pitchFamily="34" charset="0"/>
              <a:buChar char="–"/>
              <a:defRPr sz="1000" baseline="0"/>
            </a:lvl3pPr>
            <a:lvl4pPr marL="685800" indent="-173736">
              <a:spcBef>
                <a:spcPts val="200"/>
              </a:spcBef>
              <a:buClr>
                <a:srgbClr val="B01C2E"/>
              </a:buClr>
              <a:buFont typeface="Arial" pitchFamily="34" charset="0"/>
              <a:buChar char="–"/>
              <a:tabLst/>
              <a:defRPr sz="1000"/>
            </a:lvl4pPr>
            <a:lvl5pPr marL="850392" indent="-173736">
              <a:spcBef>
                <a:spcPts val="200"/>
              </a:spcBef>
              <a:buClr>
                <a:srgbClr val="B01C2E"/>
              </a:buClr>
              <a:buFont typeface="Arial" pitchFamily="34" charset="0"/>
              <a:buChar char="–"/>
              <a:defRPr sz="1000"/>
            </a:lvl5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dirty="0" smtClean="0"/>
              <a:t>Level 2</a:t>
            </a:r>
          </a:p>
          <a:p>
            <a:pPr lvl="2"/>
            <a:r>
              <a:rPr lang="en-US" dirty="0" smtClean="0"/>
              <a:t>Level 3</a:t>
            </a:r>
          </a:p>
          <a:p>
            <a:pPr lvl="3"/>
            <a:r>
              <a:rPr lang="en-US" dirty="0" smtClean="0"/>
              <a:t>Level 4</a:t>
            </a:r>
          </a:p>
          <a:p>
            <a:pPr lvl="4"/>
            <a:endParaRPr lang="en-US" dirty="0"/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2774061" y="2136788"/>
            <a:ext cx="1481328" cy="3657600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wrap="square" lIns="91440" anchor="t" anchorCtr="0">
            <a:noAutofit/>
          </a:bodyPr>
          <a:lstStyle>
            <a:lvl1pPr marL="233363" indent="-233363" algn="l">
              <a:spcBef>
                <a:spcPts val="200"/>
              </a:spcBef>
              <a:buClr>
                <a:srgbClr val="B01C2E"/>
              </a:buClr>
              <a:buFont typeface="Wingdings 2" pitchFamily="18" charset="2"/>
              <a:buChar char=""/>
              <a:defRPr sz="1000" baseline="0"/>
            </a:lvl1pPr>
            <a:lvl2pPr marL="338138" indent="-173038">
              <a:spcBef>
                <a:spcPts val="200"/>
              </a:spcBef>
              <a:buClr>
                <a:srgbClr val="B01C2E"/>
              </a:buClr>
              <a:buFont typeface="Arial" pitchFamily="34" charset="0"/>
              <a:buChar char="•"/>
              <a:tabLst/>
              <a:defRPr sz="1000" baseline="0"/>
            </a:lvl2pPr>
            <a:lvl3pPr marL="502920" indent="-173038">
              <a:spcBef>
                <a:spcPts val="200"/>
              </a:spcBef>
              <a:buClr>
                <a:srgbClr val="B01C2E"/>
              </a:buClr>
              <a:buFont typeface="Arial" pitchFamily="34" charset="0"/>
              <a:buChar char="–"/>
              <a:defRPr sz="1000" baseline="0"/>
            </a:lvl3pPr>
            <a:lvl4pPr marL="685800" indent="-173736">
              <a:spcBef>
                <a:spcPts val="200"/>
              </a:spcBef>
              <a:buClr>
                <a:srgbClr val="B01C2E"/>
              </a:buClr>
              <a:buFont typeface="Arial" pitchFamily="34" charset="0"/>
              <a:buChar char="–"/>
              <a:tabLst/>
              <a:defRPr sz="1000"/>
            </a:lvl4pPr>
            <a:lvl5pPr marL="850392" indent="-173736">
              <a:spcBef>
                <a:spcPts val="200"/>
              </a:spcBef>
              <a:buClr>
                <a:srgbClr val="B01C2E"/>
              </a:buClr>
              <a:buFont typeface="Arial" pitchFamily="34" charset="0"/>
              <a:buChar char="–"/>
              <a:defRPr sz="1000"/>
            </a:lvl5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dirty="0" smtClean="0"/>
              <a:t>Level 2</a:t>
            </a:r>
          </a:p>
          <a:p>
            <a:pPr lvl="2"/>
            <a:r>
              <a:rPr lang="en-US" dirty="0" smtClean="0"/>
              <a:t>Level 3</a:t>
            </a:r>
          </a:p>
          <a:p>
            <a:pPr lvl="3"/>
            <a:r>
              <a:rPr lang="en-US" dirty="0" smtClean="0"/>
              <a:t>Level 4</a:t>
            </a:r>
          </a:p>
          <a:p>
            <a:pPr lvl="4"/>
            <a:endParaRPr lang="en-US" dirty="0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29" hasCustomPrompt="1"/>
          </p:nvPr>
        </p:nvSpPr>
        <p:spPr>
          <a:xfrm>
            <a:off x="1157097" y="2136788"/>
            <a:ext cx="1481328" cy="3657600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wrap="square" lIns="91440" anchor="t" anchorCtr="0">
            <a:noAutofit/>
          </a:bodyPr>
          <a:lstStyle>
            <a:lvl1pPr marL="233363" indent="-233363" algn="l">
              <a:spcBef>
                <a:spcPts val="200"/>
              </a:spcBef>
              <a:buClr>
                <a:srgbClr val="B01C2E"/>
              </a:buClr>
              <a:buFont typeface="Wingdings 2" pitchFamily="18" charset="2"/>
              <a:buChar char=""/>
              <a:defRPr sz="1000" baseline="0"/>
            </a:lvl1pPr>
            <a:lvl2pPr marL="338138" indent="-173038">
              <a:spcBef>
                <a:spcPts val="200"/>
              </a:spcBef>
              <a:buClr>
                <a:srgbClr val="B01C2E"/>
              </a:buClr>
              <a:buFont typeface="Arial" pitchFamily="34" charset="0"/>
              <a:buChar char="•"/>
              <a:tabLst/>
              <a:defRPr sz="1000" baseline="0"/>
            </a:lvl2pPr>
            <a:lvl3pPr marL="502920" indent="-173038">
              <a:spcBef>
                <a:spcPts val="200"/>
              </a:spcBef>
              <a:buClr>
                <a:srgbClr val="B01C2E"/>
              </a:buClr>
              <a:buFont typeface="Arial" pitchFamily="34" charset="0"/>
              <a:buChar char="–"/>
              <a:defRPr sz="1000" baseline="0"/>
            </a:lvl3pPr>
            <a:lvl4pPr marL="685800" indent="-173736">
              <a:spcBef>
                <a:spcPts val="200"/>
              </a:spcBef>
              <a:buClr>
                <a:srgbClr val="B01C2E"/>
              </a:buClr>
              <a:buFont typeface="Arial" pitchFamily="34" charset="0"/>
              <a:buChar char="–"/>
              <a:tabLst/>
              <a:defRPr sz="1000"/>
            </a:lvl4pPr>
            <a:lvl5pPr marL="850392" indent="-173736">
              <a:spcBef>
                <a:spcPts val="200"/>
              </a:spcBef>
              <a:buClr>
                <a:srgbClr val="B01C2E"/>
              </a:buClr>
              <a:buFont typeface="Arial" pitchFamily="34" charset="0"/>
              <a:buChar char="–"/>
              <a:defRPr sz="1000"/>
            </a:lvl5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dirty="0" smtClean="0"/>
              <a:t>Level 2</a:t>
            </a:r>
          </a:p>
          <a:p>
            <a:pPr lvl="2"/>
            <a:r>
              <a:rPr lang="en-US" dirty="0" smtClean="0"/>
              <a:t>Level 3</a:t>
            </a:r>
          </a:p>
          <a:p>
            <a:pPr lvl="3"/>
            <a:r>
              <a:rPr lang="en-US" dirty="0" smtClean="0"/>
              <a:t>Level 4</a:t>
            </a:r>
          </a:p>
          <a:p>
            <a:pPr lvl="4"/>
            <a:endParaRPr lang="en-US" dirty="0"/>
          </a:p>
        </p:txBody>
      </p:sp>
      <p:sp>
        <p:nvSpPr>
          <p:cNvPr id="20" name="Text Placeholder 25"/>
          <p:cNvSpPr>
            <a:spLocks noGrp="1"/>
          </p:cNvSpPr>
          <p:nvPr>
            <p:ph type="body" sz="quarter" idx="30"/>
          </p:nvPr>
        </p:nvSpPr>
        <p:spPr>
          <a:xfrm>
            <a:off x="1157097" y="1738919"/>
            <a:ext cx="1481328" cy="384048"/>
          </a:xfrm>
          <a:prstGeom prst="rect">
            <a:avLst/>
          </a:prstGeom>
          <a:solidFill>
            <a:srgbClr val="4D4D4D"/>
          </a:solidFill>
          <a:ln>
            <a:solidFill>
              <a:srgbClr val="4D4D4D"/>
            </a:solidFill>
          </a:ln>
        </p:spPr>
        <p:txBody>
          <a:bodyPr anchor="ctr"/>
          <a:lstStyle>
            <a:lvl1pPr algn="ctr">
              <a:buNone/>
              <a:defRPr sz="1000" b="1">
                <a:solidFill>
                  <a:srgbClr val="FFFFFF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1" name="Text Placeholder 25"/>
          <p:cNvSpPr>
            <a:spLocks noGrp="1"/>
          </p:cNvSpPr>
          <p:nvPr>
            <p:ph type="body" sz="quarter" idx="31"/>
          </p:nvPr>
        </p:nvSpPr>
        <p:spPr>
          <a:xfrm>
            <a:off x="2774061" y="1738919"/>
            <a:ext cx="1481328" cy="384048"/>
          </a:xfrm>
          <a:prstGeom prst="rect">
            <a:avLst/>
          </a:prstGeom>
          <a:solidFill>
            <a:srgbClr val="4D4D4D"/>
          </a:solidFill>
          <a:ln>
            <a:solidFill>
              <a:srgbClr val="4D4D4D"/>
            </a:solidFill>
          </a:ln>
        </p:spPr>
        <p:txBody>
          <a:bodyPr anchor="ctr"/>
          <a:lstStyle>
            <a:lvl1pPr algn="ctr">
              <a:buNone/>
              <a:defRPr sz="1000" b="1">
                <a:solidFill>
                  <a:srgbClr val="FFFFFF"/>
                </a:solidFill>
              </a:defRPr>
            </a:lvl1pPr>
          </a:lstStyle>
          <a:p>
            <a:pPr lvl="0"/>
            <a:endParaRPr lang="en-US" dirty="0" smtClean="0"/>
          </a:p>
        </p:txBody>
      </p:sp>
      <p:sp>
        <p:nvSpPr>
          <p:cNvPr id="25" name="Text Placeholder 25"/>
          <p:cNvSpPr>
            <a:spLocks noGrp="1"/>
          </p:cNvSpPr>
          <p:nvPr>
            <p:ph type="body" sz="quarter" idx="32"/>
          </p:nvPr>
        </p:nvSpPr>
        <p:spPr>
          <a:xfrm>
            <a:off x="4391025" y="1738919"/>
            <a:ext cx="1481328" cy="384048"/>
          </a:xfrm>
          <a:prstGeom prst="rect">
            <a:avLst/>
          </a:prstGeom>
          <a:solidFill>
            <a:srgbClr val="4D4D4D"/>
          </a:solidFill>
          <a:ln>
            <a:solidFill>
              <a:srgbClr val="4D4D4D"/>
            </a:solidFill>
          </a:ln>
        </p:spPr>
        <p:txBody>
          <a:bodyPr anchor="ctr"/>
          <a:lstStyle>
            <a:lvl1pPr algn="ctr">
              <a:buNone/>
              <a:defRPr sz="1000" b="1">
                <a:solidFill>
                  <a:srgbClr val="FFFFFF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16" name="Content Placeholder 10"/>
          <p:cNvSpPr>
            <a:spLocks noGrp="1"/>
          </p:cNvSpPr>
          <p:nvPr>
            <p:ph sz="quarter" idx="20" hasCustomPrompt="1"/>
          </p:nvPr>
        </p:nvSpPr>
        <p:spPr>
          <a:xfrm>
            <a:off x="6411433" y="1861185"/>
            <a:ext cx="2103120" cy="4206240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rIns="457200"/>
          <a:lstStyle>
            <a:lvl1pPr marL="228600" indent="-228600">
              <a:spcBef>
                <a:spcPts val="24"/>
              </a:spcBef>
              <a:buClr>
                <a:schemeClr val="accent1"/>
              </a:buClr>
              <a:buFont typeface="Wingdings 2" pitchFamily="18" charset="2"/>
              <a:buChar char=""/>
              <a:defRPr sz="1200"/>
            </a:lvl1pPr>
            <a:lvl2pPr marL="457200" indent="-228600">
              <a:buClr>
                <a:schemeClr val="accent1"/>
              </a:buClr>
              <a:buFont typeface="Arial" pitchFamily="34" charset="0"/>
              <a:buChar char="•"/>
              <a:defRPr sz="1200"/>
            </a:lvl2pPr>
            <a:lvl3pPr marL="685800">
              <a:buClr>
                <a:schemeClr val="accent1"/>
              </a:buClr>
              <a:buFont typeface="Arial" pitchFamily="34" charset="0"/>
              <a:buChar char="–"/>
              <a:defRPr sz="1200"/>
            </a:lvl3pPr>
            <a:lvl4pPr marL="914400">
              <a:buClr>
                <a:schemeClr val="accent1"/>
              </a:buClr>
              <a:buFont typeface="Arial" pitchFamily="34" charset="0"/>
              <a:buChar char="–"/>
              <a:defRPr sz="1200"/>
            </a:lvl4pPr>
            <a:lvl5pPr marL="1143000">
              <a:buClr>
                <a:schemeClr val="accent1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2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35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ject Pha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1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680886" y="1983087"/>
            <a:ext cx="2875741" cy="1903112"/>
          </a:xfrm>
          <a:custGeom>
            <a:avLst/>
            <a:gdLst>
              <a:gd name="connsiteX0" fmla="*/ 0 w 2674468"/>
              <a:gd name="connsiteY0" fmla="*/ 0 h 1724992"/>
              <a:gd name="connsiteX1" fmla="*/ 2472747 w 2674468"/>
              <a:gd name="connsiteY1" fmla="*/ 0 h 1724992"/>
              <a:gd name="connsiteX2" fmla="*/ 2674468 w 2674468"/>
              <a:gd name="connsiteY2" fmla="*/ 862496 h 1724992"/>
              <a:gd name="connsiteX3" fmla="*/ 2472747 w 2674468"/>
              <a:gd name="connsiteY3" fmla="*/ 1724992 h 1724992"/>
              <a:gd name="connsiteX4" fmla="*/ 0 w 2674468"/>
              <a:gd name="connsiteY4" fmla="*/ 1724992 h 1724992"/>
              <a:gd name="connsiteX5" fmla="*/ 201721 w 2674468"/>
              <a:gd name="connsiteY5" fmla="*/ 862496 h 1724992"/>
              <a:gd name="connsiteX6" fmla="*/ 0 w 2674468"/>
              <a:gd name="connsiteY6" fmla="*/ 0 h 1724992"/>
              <a:gd name="connsiteX0" fmla="*/ 0 w 2472747"/>
              <a:gd name="connsiteY0" fmla="*/ 0 h 1724992"/>
              <a:gd name="connsiteX1" fmla="*/ 2472747 w 2472747"/>
              <a:gd name="connsiteY1" fmla="*/ 0 h 1724992"/>
              <a:gd name="connsiteX2" fmla="*/ 2472747 w 2472747"/>
              <a:gd name="connsiteY2" fmla="*/ 1724992 h 1724992"/>
              <a:gd name="connsiteX3" fmla="*/ 0 w 2472747"/>
              <a:gd name="connsiteY3" fmla="*/ 1724992 h 1724992"/>
              <a:gd name="connsiteX4" fmla="*/ 201721 w 2472747"/>
              <a:gd name="connsiteY4" fmla="*/ 862496 h 1724992"/>
              <a:gd name="connsiteX5" fmla="*/ 0 w 2472747"/>
              <a:gd name="connsiteY5" fmla="*/ 0 h 1724992"/>
              <a:gd name="connsiteX0" fmla="*/ 0 w 2472747"/>
              <a:gd name="connsiteY0" fmla="*/ 0 h 1724992"/>
              <a:gd name="connsiteX1" fmla="*/ 2472747 w 2472747"/>
              <a:gd name="connsiteY1" fmla="*/ 0 h 1724992"/>
              <a:gd name="connsiteX2" fmla="*/ 2472747 w 2472747"/>
              <a:gd name="connsiteY2" fmla="*/ 1724992 h 1724992"/>
              <a:gd name="connsiteX3" fmla="*/ 0 w 2472747"/>
              <a:gd name="connsiteY3" fmla="*/ 1724992 h 1724992"/>
              <a:gd name="connsiteX4" fmla="*/ 169327 w 2472747"/>
              <a:gd name="connsiteY4" fmla="*/ 862496 h 1724992"/>
              <a:gd name="connsiteX5" fmla="*/ 0 w 2472747"/>
              <a:gd name="connsiteY5" fmla="*/ 0 h 1724992"/>
              <a:gd name="connsiteX0" fmla="*/ 0 w 2472747"/>
              <a:gd name="connsiteY0" fmla="*/ 0 h 1724992"/>
              <a:gd name="connsiteX1" fmla="*/ 2472747 w 2472747"/>
              <a:gd name="connsiteY1" fmla="*/ 0 h 1724992"/>
              <a:gd name="connsiteX2" fmla="*/ 2472747 w 2472747"/>
              <a:gd name="connsiteY2" fmla="*/ 1724992 h 1724992"/>
              <a:gd name="connsiteX3" fmla="*/ 0 w 2472747"/>
              <a:gd name="connsiteY3" fmla="*/ 1724992 h 1724992"/>
              <a:gd name="connsiteX4" fmla="*/ 169327 w 2472747"/>
              <a:gd name="connsiteY4" fmla="*/ 862496 h 1724992"/>
              <a:gd name="connsiteX5" fmla="*/ 0 w 2472747"/>
              <a:gd name="connsiteY5" fmla="*/ 0 h 1724992"/>
              <a:gd name="connsiteX0" fmla="*/ 0 w 2472747"/>
              <a:gd name="connsiteY0" fmla="*/ 0 h 1724992"/>
              <a:gd name="connsiteX1" fmla="*/ 2472747 w 2472747"/>
              <a:gd name="connsiteY1" fmla="*/ 0 h 1724992"/>
              <a:gd name="connsiteX2" fmla="*/ 2472747 w 2472747"/>
              <a:gd name="connsiteY2" fmla="*/ 1724992 h 1724992"/>
              <a:gd name="connsiteX3" fmla="*/ 0 w 2472747"/>
              <a:gd name="connsiteY3" fmla="*/ 1724992 h 1724992"/>
              <a:gd name="connsiteX4" fmla="*/ 169327 w 2472747"/>
              <a:gd name="connsiteY4" fmla="*/ 862496 h 1724992"/>
              <a:gd name="connsiteX5" fmla="*/ 0 w 2472747"/>
              <a:gd name="connsiteY5" fmla="*/ 0 h 1724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72747" h="1724992">
                <a:moveTo>
                  <a:pt x="0" y="0"/>
                </a:moveTo>
                <a:lnTo>
                  <a:pt x="2472747" y="0"/>
                </a:lnTo>
                <a:lnTo>
                  <a:pt x="2472747" y="1724992"/>
                </a:lnTo>
                <a:lnTo>
                  <a:pt x="0" y="1724992"/>
                </a:lnTo>
                <a:lnTo>
                  <a:pt x="169327" y="862496"/>
                </a:lnTo>
                <a:lnTo>
                  <a:pt x="0" y="0"/>
                </a:lnTo>
                <a:close/>
              </a:path>
            </a:pathLst>
          </a:custGeom>
          <a:noFill/>
          <a:ln w="6350">
            <a:solidFill>
              <a:srgbClr val="A9A9A9"/>
            </a:solidFill>
            <a:miter lim="800000"/>
            <a:headEnd/>
            <a:tailEnd/>
          </a:ln>
        </p:spPr>
        <p:txBody>
          <a:bodyPr lIns="411480" tIns="457200" rIns="137160" bIns="137160"/>
          <a:lstStyle>
            <a:lvl1pPr marL="171450" indent="-171450">
              <a:buClr>
                <a:srgbClr val="B01C2E"/>
              </a:buClr>
              <a:buFont typeface="Wingdings 2" pitchFamily="18" charset="2"/>
              <a:buChar char=""/>
              <a:defRPr sz="1200"/>
            </a:lvl1pPr>
            <a:lvl2pPr marL="341313" indent="-169863">
              <a:buClr>
                <a:srgbClr val="B01C2E"/>
              </a:buClr>
              <a:buFont typeface="Arial" pitchFamily="34" charset="0"/>
              <a:buChar char="•"/>
              <a:defRPr sz="1200"/>
            </a:lvl2pPr>
            <a:lvl3pPr marL="512763" indent="-171450">
              <a:buClr>
                <a:srgbClr val="B01C2E"/>
              </a:buClr>
              <a:buFont typeface="Arial" pitchFamily="34" charset="0"/>
              <a:buChar char="–"/>
              <a:defRPr sz="1200"/>
            </a:lvl3pPr>
            <a:lvl4pPr marL="682625" indent="-169863">
              <a:buClr>
                <a:srgbClr val="B01C2E"/>
              </a:buClr>
              <a:defRPr sz="1200"/>
            </a:lvl4pPr>
            <a:lvl5pPr marL="854075" indent="-171450">
              <a:buClr>
                <a:srgbClr val="B01C2E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9" name="Freeform 38"/>
          <p:cNvSpPr/>
          <p:nvPr userDrawn="1"/>
        </p:nvSpPr>
        <p:spPr bwMode="auto">
          <a:xfrm>
            <a:off x="3068562" y="1981204"/>
            <a:ext cx="2536825" cy="339725"/>
          </a:xfrm>
          <a:custGeom>
            <a:avLst/>
            <a:gdLst>
              <a:gd name="connsiteX0" fmla="*/ 0 w 2671762"/>
              <a:gd name="connsiteY0" fmla="*/ 0 h 488372"/>
              <a:gd name="connsiteX1" fmla="*/ 2671762 w 2671762"/>
              <a:gd name="connsiteY1" fmla="*/ 0 h 488372"/>
              <a:gd name="connsiteX2" fmla="*/ 2671762 w 2671762"/>
              <a:gd name="connsiteY2" fmla="*/ 488372 h 488372"/>
              <a:gd name="connsiteX3" fmla="*/ 0 w 2671762"/>
              <a:gd name="connsiteY3" fmla="*/ 488372 h 488372"/>
              <a:gd name="connsiteX4" fmla="*/ 0 w 2671762"/>
              <a:gd name="connsiteY4" fmla="*/ 0 h 488372"/>
              <a:gd name="connsiteX0" fmla="*/ 0 w 2671762"/>
              <a:gd name="connsiteY0" fmla="*/ 0 h 488372"/>
              <a:gd name="connsiteX1" fmla="*/ 1942817 w 2671762"/>
              <a:gd name="connsiteY1" fmla="*/ 0 h 488372"/>
              <a:gd name="connsiteX2" fmla="*/ 2671762 w 2671762"/>
              <a:gd name="connsiteY2" fmla="*/ 488372 h 488372"/>
              <a:gd name="connsiteX3" fmla="*/ 0 w 2671762"/>
              <a:gd name="connsiteY3" fmla="*/ 488372 h 488372"/>
              <a:gd name="connsiteX4" fmla="*/ 0 w 2671762"/>
              <a:gd name="connsiteY4" fmla="*/ 0 h 488372"/>
              <a:gd name="connsiteX0" fmla="*/ 0 w 2671762"/>
              <a:gd name="connsiteY0" fmla="*/ 0 h 488372"/>
              <a:gd name="connsiteX1" fmla="*/ 1942817 w 2671762"/>
              <a:gd name="connsiteY1" fmla="*/ 0 h 488372"/>
              <a:gd name="connsiteX2" fmla="*/ 2475173 w 2671762"/>
              <a:gd name="connsiteY2" fmla="*/ 855 h 488372"/>
              <a:gd name="connsiteX3" fmla="*/ 2671762 w 2671762"/>
              <a:gd name="connsiteY3" fmla="*/ 488372 h 488372"/>
              <a:gd name="connsiteX4" fmla="*/ 0 w 2671762"/>
              <a:gd name="connsiteY4" fmla="*/ 488372 h 488372"/>
              <a:gd name="connsiteX5" fmla="*/ 0 w 2671762"/>
              <a:gd name="connsiteY5" fmla="*/ 0 h 488372"/>
              <a:gd name="connsiteX0" fmla="*/ 0 w 2559724"/>
              <a:gd name="connsiteY0" fmla="*/ 0 h 488372"/>
              <a:gd name="connsiteX1" fmla="*/ 1942817 w 2559724"/>
              <a:gd name="connsiteY1" fmla="*/ 0 h 488372"/>
              <a:gd name="connsiteX2" fmla="*/ 2475173 w 2559724"/>
              <a:gd name="connsiteY2" fmla="*/ 855 h 488372"/>
              <a:gd name="connsiteX3" fmla="*/ 2559724 w 2559724"/>
              <a:gd name="connsiteY3" fmla="*/ 488372 h 488372"/>
              <a:gd name="connsiteX4" fmla="*/ 0 w 2559724"/>
              <a:gd name="connsiteY4" fmla="*/ 488372 h 488372"/>
              <a:gd name="connsiteX5" fmla="*/ 0 w 2559724"/>
              <a:gd name="connsiteY5" fmla="*/ 0 h 488372"/>
              <a:gd name="connsiteX0" fmla="*/ 0 w 2559724"/>
              <a:gd name="connsiteY0" fmla="*/ 0 h 488372"/>
              <a:gd name="connsiteX1" fmla="*/ 1942817 w 2559724"/>
              <a:gd name="connsiteY1" fmla="*/ 0 h 488372"/>
              <a:gd name="connsiteX2" fmla="*/ 2475173 w 2559724"/>
              <a:gd name="connsiteY2" fmla="*/ 855 h 488372"/>
              <a:gd name="connsiteX3" fmla="*/ 2559724 w 2559724"/>
              <a:gd name="connsiteY3" fmla="*/ 488372 h 488372"/>
              <a:gd name="connsiteX4" fmla="*/ 0 w 2559724"/>
              <a:gd name="connsiteY4" fmla="*/ 488372 h 488372"/>
              <a:gd name="connsiteX5" fmla="*/ 0 w 2559724"/>
              <a:gd name="connsiteY5" fmla="*/ 0 h 488372"/>
              <a:gd name="connsiteX0" fmla="*/ 0 w 2603565"/>
              <a:gd name="connsiteY0" fmla="*/ 0 h 488372"/>
              <a:gd name="connsiteX1" fmla="*/ 1942817 w 2603565"/>
              <a:gd name="connsiteY1" fmla="*/ 0 h 488372"/>
              <a:gd name="connsiteX2" fmla="*/ 2475173 w 2603565"/>
              <a:gd name="connsiteY2" fmla="*/ 855 h 488372"/>
              <a:gd name="connsiteX3" fmla="*/ 2603565 w 2603565"/>
              <a:gd name="connsiteY3" fmla="*/ 488372 h 488372"/>
              <a:gd name="connsiteX4" fmla="*/ 0 w 2603565"/>
              <a:gd name="connsiteY4" fmla="*/ 488372 h 488372"/>
              <a:gd name="connsiteX5" fmla="*/ 0 w 2603565"/>
              <a:gd name="connsiteY5" fmla="*/ 0 h 488372"/>
              <a:gd name="connsiteX0" fmla="*/ 0 w 2534509"/>
              <a:gd name="connsiteY0" fmla="*/ 0 h 488372"/>
              <a:gd name="connsiteX1" fmla="*/ 1942817 w 2534509"/>
              <a:gd name="connsiteY1" fmla="*/ 0 h 488372"/>
              <a:gd name="connsiteX2" fmla="*/ 2475173 w 2534509"/>
              <a:gd name="connsiteY2" fmla="*/ 855 h 488372"/>
              <a:gd name="connsiteX3" fmla="*/ 2534509 w 2534509"/>
              <a:gd name="connsiteY3" fmla="*/ 488372 h 488372"/>
              <a:gd name="connsiteX4" fmla="*/ 0 w 2534509"/>
              <a:gd name="connsiteY4" fmla="*/ 488372 h 488372"/>
              <a:gd name="connsiteX5" fmla="*/ 0 w 2534509"/>
              <a:gd name="connsiteY5" fmla="*/ 0 h 488372"/>
              <a:gd name="connsiteX0" fmla="*/ 0 w 2589278"/>
              <a:gd name="connsiteY0" fmla="*/ 0 h 488372"/>
              <a:gd name="connsiteX1" fmla="*/ 1942817 w 2589278"/>
              <a:gd name="connsiteY1" fmla="*/ 0 h 488372"/>
              <a:gd name="connsiteX2" fmla="*/ 2475173 w 2589278"/>
              <a:gd name="connsiteY2" fmla="*/ 855 h 488372"/>
              <a:gd name="connsiteX3" fmla="*/ 2589278 w 2589278"/>
              <a:gd name="connsiteY3" fmla="*/ 488372 h 488372"/>
              <a:gd name="connsiteX4" fmla="*/ 0 w 2589278"/>
              <a:gd name="connsiteY4" fmla="*/ 488372 h 488372"/>
              <a:gd name="connsiteX5" fmla="*/ 0 w 2589278"/>
              <a:gd name="connsiteY5" fmla="*/ 0 h 488372"/>
              <a:gd name="connsiteX0" fmla="*/ 0 w 2589278"/>
              <a:gd name="connsiteY0" fmla="*/ 0 h 614860"/>
              <a:gd name="connsiteX1" fmla="*/ 1942817 w 2589278"/>
              <a:gd name="connsiteY1" fmla="*/ 0 h 614860"/>
              <a:gd name="connsiteX2" fmla="*/ 2475173 w 2589278"/>
              <a:gd name="connsiteY2" fmla="*/ 855 h 614860"/>
              <a:gd name="connsiteX3" fmla="*/ 2589278 w 2589278"/>
              <a:gd name="connsiteY3" fmla="*/ 488372 h 614860"/>
              <a:gd name="connsiteX4" fmla="*/ 2534442 w 2589278"/>
              <a:gd name="connsiteY4" fmla="*/ 614860 h 614860"/>
              <a:gd name="connsiteX5" fmla="*/ 0 w 2589278"/>
              <a:gd name="connsiteY5" fmla="*/ 488372 h 614860"/>
              <a:gd name="connsiteX6" fmla="*/ 0 w 2589278"/>
              <a:gd name="connsiteY6" fmla="*/ 0 h 614860"/>
              <a:gd name="connsiteX0" fmla="*/ 0 w 2589278"/>
              <a:gd name="connsiteY0" fmla="*/ 0 h 488372"/>
              <a:gd name="connsiteX1" fmla="*/ 1942817 w 2589278"/>
              <a:gd name="connsiteY1" fmla="*/ 0 h 488372"/>
              <a:gd name="connsiteX2" fmla="*/ 2475173 w 2589278"/>
              <a:gd name="connsiteY2" fmla="*/ 855 h 488372"/>
              <a:gd name="connsiteX3" fmla="*/ 2589278 w 2589278"/>
              <a:gd name="connsiteY3" fmla="*/ 488372 h 488372"/>
              <a:gd name="connsiteX4" fmla="*/ 0 w 2589278"/>
              <a:gd name="connsiteY4" fmla="*/ 488372 h 488372"/>
              <a:gd name="connsiteX5" fmla="*/ 0 w 2589278"/>
              <a:gd name="connsiteY5" fmla="*/ 0 h 488372"/>
              <a:gd name="connsiteX0" fmla="*/ 0 w 2546416"/>
              <a:gd name="connsiteY0" fmla="*/ 0 h 488372"/>
              <a:gd name="connsiteX1" fmla="*/ 1942817 w 2546416"/>
              <a:gd name="connsiteY1" fmla="*/ 0 h 488372"/>
              <a:gd name="connsiteX2" fmla="*/ 2475173 w 2546416"/>
              <a:gd name="connsiteY2" fmla="*/ 855 h 488372"/>
              <a:gd name="connsiteX3" fmla="*/ 2546416 w 2546416"/>
              <a:gd name="connsiteY3" fmla="*/ 488372 h 488372"/>
              <a:gd name="connsiteX4" fmla="*/ 0 w 2546416"/>
              <a:gd name="connsiteY4" fmla="*/ 488372 h 488372"/>
              <a:gd name="connsiteX5" fmla="*/ 0 w 2546416"/>
              <a:gd name="connsiteY5" fmla="*/ 0 h 488372"/>
              <a:gd name="connsiteX0" fmla="*/ 0 w 2546416"/>
              <a:gd name="connsiteY0" fmla="*/ 0 h 488372"/>
              <a:gd name="connsiteX1" fmla="*/ 1942817 w 2546416"/>
              <a:gd name="connsiteY1" fmla="*/ 0 h 488372"/>
              <a:gd name="connsiteX2" fmla="*/ 2475173 w 2546416"/>
              <a:gd name="connsiteY2" fmla="*/ 855 h 488372"/>
              <a:gd name="connsiteX3" fmla="*/ 2546416 w 2546416"/>
              <a:gd name="connsiteY3" fmla="*/ 488372 h 488372"/>
              <a:gd name="connsiteX4" fmla="*/ 71438 w 2546416"/>
              <a:gd name="connsiteY4" fmla="*/ 488372 h 488372"/>
              <a:gd name="connsiteX5" fmla="*/ 0 w 2546416"/>
              <a:gd name="connsiteY5" fmla="*/ 0 h 488372"/>
              <a:gd name="connsiteX0" fmla="*/ 0 w 2546416"/>
              <a:gd name="connsiteY0" fmla="*/ 0 h 488372"/>
              <a:gd name="connsiteX1" fmla="*/ 1942817 w 2546416"/>
              <a:gd name="connsiteY1" fmla="*/ 0 h 488372"/>
              <a:gd name="connsiteX2" fmla="*/ 2475173 w 2546416"/>
              <a:gd name="connsiteY2" fmla="*/ 855 h 488372"/>
              <a:gd name="connsiteX3" fmla="*/ 2546416 w 2546416"/>
              <a:gd name="connsiteY3" fmla="*/ 488372 h 488372"/>
              <a:gd name="connsiteX4" fmla="*/ 71438 w 2546416"/>
              <a:gd name="connsiteY4" fmla="*/ 488372 h 488372"/>
              <a:gd name="connsiteX5" fmla="*/ 0 w 2546416"/>
              <a:gd name="connsiteY5" fmla="*/ 0 h 488372"/>
              <a:gd name="connsiteX0" fmla="*/ 0 w 2546416"/>
              <a:gd name="connsiteY0" fmla="*/ 0 h 488372"/>
              <a:gd name="connsiteX1" fmla="*/ 1942817 w 2546416"/>
              <a:gd name="connsiteY1" fmla="*/ 0 h 488372"/>
              <a:gd name="connsiteX2" fmla="*/ 2475173 w 2546416"/>
              <a:gd name="connsiteY2" fmla="*/ 855 h 488372"/>
              <a:gd name="connsiteX3" fmla="*/ 2546416 w 2546416"/>
              <a:gd name="connsiteY3" fmla="*/ 488372 h 488372"/>
              <a:gd name="connsiteX4" fmla="*/ 71438 w 2546416"/>
              <a:gd name="connsiteY4" fmla="*/ 488372 h 488372"/>
              <a:gd name="connsiteX5" fmla="*/ 0 w 2546416"/>
              <a:gd name="connsiteY5" fmla="*/ 0 h 488372"/>
              <a:gd name="connsiteX0" fmla="*/ 0 w 2491648"/>
              <a:gd name="connsiteY0" fmla="*/ 0 h 488372"/>
              <a:gd name="connsiteX1" fmla="*/ 1942817 w 2491648"/>
              <a:gd name="connsiteY1" fmla="*/ 0 h 488372"/>
              <a:gd name="connsiteX2" fmla="*/ 2475173 w 2491648"/>
              <a:gd name="connsiteY2" fmla="*/ 855 h 488372"/>
              <a:gd name="connsiteX3" fmla="*/ 2491648 w 2491648"/>
              <a:gd name="connsiteY3" fmla="*/ 488372 h 488372"/>
              <a:gd name="connsiteX4" fmla="*/ 71438 w 2491648"/>
              <a:gd name="connsiteY4" fmla="*/ 488372 h 488372"/>
              <a:gd name="connsiteX5" fmla="*/ 0 w 2491648"/>
              <a:gd name="connsiteY5" fmla="*/ 0 h 488372"/>
              <a:gd name="connsiteX0" fmla="*/ 0 w 2536891"/>
              <a:gd name="connsiteY0" fmla="*/ 0 h 488372"/>
              <a:gd name="connsiteX1" fmla="*/ 1942817 w 2536891"/>
              <a:gd name="connsiteY1" fmla="*/ 0 h 488372"/>
              <a:gd name="connsiteX2" fmla="*/ 2475173 w 2536891"/>
              <a:gd name="connsiteY2" fmla="*/ 855 h 488372"/>
              <a:gd name="connsiteX3" fmla="*/ 2536891 w 2536891"/>
              <a:gd name="connsiteY3" fmla="*/ 488372 h 488372"/>
              <a:gd name="connsiteX4" fmla="*/ 71438 w 2536891"/>
              <a:gd name="connsiteY4" fmla="*/ 488372 h 488372"/>
              <a:gd name="connsiteX5" fmla="*/ 0 w 2536891"/>
              <a:gd name="connsiteY5" fmla="*/ 0 h 488372"/>
              <a:gd name="connsiteX0" fmla="*/ 0 w 2536891"/>
              <a:gd name="connsiteY0" fmla="*/ 0 h 488372"/>
              <a:gd name="connsiteX1" fmla="*/ 1942817 w 2536891"/>
              <a:gd name="connsiteY1" fmla="*/ 0 h 488372"/>
              <a:gd name="connsiteX2" fmla="*/ 2408498 w 2536891"/>
              <a:gd name="connsiteY2" fmla="*/ 856 h 488372"/>
              <a:gd name="connsiteX3" fmla="*/ 2536891 w 2536891"/>
              <a:gd name="connsiteY3" fmla="*/ 488372 h 488372"/>
              <a:gd name="connsiteX4" fmla="*/ 71438 w 2536891"/>
              <a:gd name="connsiteY4" fmla="*/ 488372 h 488372"/>
              <a:gd name="connsiteX5" fmla="*/ 0 w 2536891"/>
              <a:gd name="connsiteY5" fmla="*/ 0 h 488372"/>
              <a:gd name="connsiteX0" fmla="*/ 0 w 2536891"/>
              <a:gd name="connsiteY0" fmla="*/ 0 h 488372"/>
              <a:gd name="connsiteX1" fmla="*/ 1942817 w 2536891"/>
              <a:gd name="connsiteY1" fmla="*/ 0 h 488372"/>
              <a:gd name="connsiteX2" fmla="*/ 2456123 w 2536891"/>
              <a:gd name="connsiteY2" fmla="*/ 856 h 488372"/>
              <a:gd name="connsiteX3" fmla="*/ 2536891 w 2536891"/>
              <a:gd name="connsiteY3" fmla="*/ 488372 h 488372"/>
              <a:gd name="connsiteX4" fmla="*/ 71438 w 2536891"/>
              <a:gd name="connsiteY4" fmla="*/ 488372 h 488372"/>
              <a:gd name="connsiteX5" fmla="*/ 0 w 2536891"/>
              <a:gd name="connsiteY5" fmla="*/ 0 h 488372"/>
              <a:gd name="connsiteX0" fmla="*/ 0 w 2536891"/>
              <a:gd name="connsiteY0" fmla="*/ 0 h 488372"/>
              <a:gd name="connsiteX1" fmla="*/ 1942817 w 2536891"/>
              <a:gd name="connsiteY1" fmla="*/ 0 h 488372"/>
              <a:gd name="connsiteX2" fmla="*/ 2456123 w 2536891"/>
              <a:gd name="connsiteY2" fmla="*/ 856 h 488372"/>
              <a:gd name="connsiteX3" fmla="*/ 2536891 w 2536891"/>
              <a:gd name="connsiteY3" fmla="*/ 488372 h 488372"/>
              <a:gd name="connsiteX4" fmla="*/ 71438 w 2536891"/>
              <a:gd name="connsiteY4" fmla="*/ 488372 h 488372"/>
              <a:gd name="connsiteX5" fmla="*/ 127136 w 2536891"/>
              <a:gd name="connsiteY5" fmla="*/ 484467 h 488372"/>
              <a:gd name="connsiteX6" fmla="*/ 0 w 2536891"/>
              <a:gd name="connsiteY6" fmla="*/ 0 h 488372"/>
              <a:gd name="connsiteX0" fmla="*/ 0 w 2536891"/>
              <a:gd name="connsiteY0" fmla="*/ 0 h 488372"/>
              <a:gd name="connsiteX1" fmla="*/ 1942817 w 2536891"/>
              <a:gd name="connsiteY1" fmla="*/ 0 h 488372"/>
              <a:gd name="connsiteX2" fmla="*/ 2456123 w 2536891"/>
              <a:gd name="connsiteY2" fmla="*/ 856 h 488372"/>
              <a:gd name="connsiteX3" fmla="*/ 2536891 w 2536891"/>
              <a:gd name="connsiteY3" fmla="*/ 488372 h 488372"/>
              <a:gd name="connsiteX4" fmla="*/ 71438 w 2536891"/>
              <a:gd name="connsiteY4" fmla="*/ 488372 h 488372"/>
              <a:gd name="connsiteX5" fmla="*/ 0 w 2536891"/>
              <a:gd name="connsiteY5" fmla="*/ 0 h 488372"/>
              <a:gd name="connsiteX0" fmla="*/ 0 w 2536891"/>
              <a:gd name="connsiteY0" fmla="*/ 0 h 488372"/>
              <a:gd name="connsiteX1" fmla="*/ 1942817 w 2536891"/>
              <a:gd name="connsiteY1" fmla="*/ 0 h 488372"/>
              <a:gd name="connsiteX2" fmla="*/ 2456123 w 2536891"/>
              <a:gd name="connsiteY2" fmla="*/ 856 h 488372"/>
              <a:gd name="connsiteX3" fmla="*/ 2536891 w 2536891"/>
              <a:gd name="connsiteY3" fmla="*/ 488372 h 488372"/>
              <a:gd name="connsiteX4" fmla="*/ 131763 w 2536891"/>
              <a:gd name="connsiteY4" fmla="*/ 488372 h 488372"/>
              <a:gd name="connsiteX5" fmla="*/ 0 w 2536891"/>
              <a:gd name="connsiteY5" fmla="*/ 0 h 488372"/>
              <a:gd name="connsiteX0" fmla="*/ 0 w 2536891"/>
              <a:gd name="connsiteY0" fmla="*/ 0 h 488372"/>
              <a:gd name="connsiteX1" fmla="*/ 1942817 w 2536891"/>
              <a:gd name="connsiteY1" fmla="*/ 0 h 488372"/>
              <a:gd name="connsiteX2" fmla="*/ 2456123 w 2536891"/>
              <a:gd name="connsiteY2" fmla="*/ 856 h 488372"/>
              <a:gd name="connsiteX3" fmla="*/ 2536891 w 2536891"/>
              <a:gd name="connsiteY3" fmla="*/ 488372 h 488372"/>
              <a:gd name="connsiteX4" fmla="*/ 131763 w 2536891"/>
              <a:gd name="connsiteY4" fmla="*/ 488372 h 488372"/>
              <a:gd name="connsiteX5" fmla="*/ 81098 w 2536891"/>
              <a:gd name="connsiteY5" fmla="*/ 484467 h 488372"/>
              <a:gd name="connsiteX6" fmla="*/ 0 w 2536891"/>
              <a:gd name="connsiteY6" fmla="*/ 0 h 488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36891" h="488372">
                <a:moveTo>
                  <a:pt x="0" y="0"/>
                </a:moveTo>
                <a:lnTo>
                  <a:pt x="1942817" y="0"/>
                </a:lnTo>
                <a:lnTo>
                  <a:pt x="2456123" y="856"/>
                </a:lnTo>
                <a:lnTo>
                  <a:pt x="2536891" y="488372"/>
                </a:lnTo>
                <a:lnTo>
                  <a:pt x="131763" y="488372"/>
                </a:lnTo>
                <a:lnTo>
                  <a:pt x="81098" y="484467"/>
                </a:lnTo>
                <a:lnTo>
                  <a:pt x="0" y="0"/>
                </a:lnTo>
                <a:close/>
              </a:path>
            </a:pathLst>
          </a:custGeom>
          <a:solidFill>
            <a:srgbClr val="4D4D4D"/>
          </a:solidFill>
          <a:ln w="6350" cap="flat" cmpd="sng" algn="ctr">
            <a:solidFill>
              <a:srgbClr val="A9A9A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ea typeface="+mn-ea"/>
            </a:endParaRPr>
          </a:p>
        </p:txBody>
      </p:sp>
      <p:sp>
        <p:nvSpPr>
          <p:cNvPr id="22" name="Text Placeholder 12"/>
          <p:cNvSpPr>
            <a:spLocks noGrp="1"/>
          </p:cNvSpPr>
          <p:nvPr>
            <p:ph type="body" sz="quarter" idx="33" hasCustomPrompt="1"/>
          </p:nvPr>
        </p:nvSpPr>
        <p:spPr>
          <a:xfrm>
            <a:off x="3068559" y="1983087"/>
            <a:ext cx="2674468" cy="1903112"/>
          </a:xfrm>
          <a:prstGeom prst="chevron">
            <a:avLst>
              <a:gd name="adj" fmla="val 10431"/>
            </a:avLst>
          </a:prstGeom>
          <a:ln w="6350">
            <a:solidFill>
              <a:srgbClr val="A9A9A9"/>
            </a:solidFill>
          </a:ln>
        </p:spPr>
        <p:txBody>
          <a:bodyPr lIns="137160" tIns="457200" rIns="137160" bIns="137160"/>
          <a:lstStyle>
            <a:lvl1pPr marL="171450" indent="-171450">
              <a:buClr>
                <a:srgbClr val="B01C2E"/>
              </a:buClr>
              <a:buFont typeface="Wingdings 2" pitchFamily="18" charset="2"/>
              <a:buChar char=""/>
              <a:defRPr sz="1200" baseline="0"/>
            </a:lvl1pPr>
            <a:lvl2pPr marL="341313" indent="-169863">
              <a:buClr>
                <a:srgbClr val="B01C2E"/>
              </a:buClr>
              <a:buFont typeface="Arial" pitchFamily="34" charset="0"/>
              <a:buChar char="•"/>
              <a:defRPr sz="1200"/>
            </a:lvl2pPr>
            <a:lvl3pPr marL="512763" indent="-171450">
              <a:buClr>
                <a:srgbClr val="B01C2E"/>
              </a:buClr>
              <a:buFont typeface="Arial" pitchFamily="34" charset="0"/>
              <a:buChar char="–"/>
              <a:defRPr sz="1200"/>
            </a:lvl3pPr>
            <a:lvl4pPr marL="682625" indent="-169863">
              <a:buClr>
                <a:srgbClr val="B01C2E"/>
              </a:buClr>
              <a:defRPr sz="1200"/>
            </a:lvl4pPr>
            <a:lvl5pPr marL="854075" indent="-171450">
              <a:buClr>
                <a:srgbClr val="B01C2E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1"/>
          </p:nvPr>
        </p:nvSpPr>
        <p:spPr>
          <a:xfrm>
            <a:off x="457200" y="4038600"/>
            <a:ext cx="8077200" cy="310896"/>
          </a:xfrm>
          <a:prstGeom prst="rect">
            <a:avLst/>
          </a:prstGeom>
          <a:solidFill>
            <a:srgbClr val="4D4D4D"/>
          </a:solidFill>
          <a:ln>
            <a:noFill/>
          </a:ln>
        </p:spPr>
        <p:txBody>
          <a:bodyPr anchor="ctr" anchorCtr="1"/>
          <a:lstStyle>
            <a:lvl1pPr marL="0" indent="0" algn="ctr">
              <a:buNone/>
              <a:defRPr sz="1200" b="1">
                <a:solidFill>
                  <a:srgbClr val="FFFFFF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23"/>
          </p:nvPr>
        </p:nvSpPr>
        <p:spPr>
          <a:xfrm>
            <a:off x="457200" y="5937504"/>
            <a:ext cx="3950208" cy="310896"/>
          </a:xfrm>
          <a:prstGeom prst="rect">
            <a:avLst/>
          </a:prstGeom>
          <a:solidFill>
            <a:srgbClr val="4D4D4D"/>
          </a:solidFill>
          <a:ln>
            <a:noFill/>
          </a:ln>
        </p:spPr>
        <p:txBody>
          <a:bodyPr anchor="ctr" anchorCtr="1"/>
          <a:lstStyle>
            <a:lvl1pPr marL="0" indent="173736" algn="l">
              <a:buClr>
                <a:schemeClr val="accent1"/>
              </a:buClr>
              <a:buFont typeface="Wingdings" pitchFamily="2" charset="2"/>
              <a:buNone/>
              <a:defRPr sz="1200" b="1">
                <a:solidFill>
                  <a:srgbClr val="FFFFFF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24"/>
          </p:nvPr>
        </p:nvSpPr>
        <p:spPr>
          <a:xfrm>
            <a:off x="4585778" y="5937504"/>
            <a:ext cx="3950208" cy="310896"/>
          </a:xfrm>
          <a:prstGeom prst="rect">
            <a:avLst/>
          </a:prstGeom>
          <a:solidFill>
            <a:srgbClr val="4D4D4D"/>
          </a:solidFill>
          <a:ln>
            <a:noFill/>
          </a:ln>
        </p:spPr>
        <p:txBody>
          <a:bodyPr anchor="ctr" anchorCtr="1"/>
          <a:lstStyle>
            <a:lvl1pPr marL="0" indent="173736" algn="l">
              <a:buClr>
                <a:schemeClr val="accent1"/>
              </a:buClr>
              <a:buFont typeface="Wingdings" pitchFamily="2" charset="2"/>
              <a:buNone/>
              <a:defRPr sz="1200" b="1">
                <a:solidFill>
                  <a:srgbClr val="FFFFFF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457200" y="1417320"/>
            <a:ext cx="5193792" cy="457200"/>
          </a:xfrm>
          <a:prstGeom prst="homePlate">
            <a:avLst>
              <a:gd name="adj" fmla="val 33316"/>
            </a:avLst>
          </a:prstGeom>
          <a:solidFill>
            <a:srgbClr val="B01C2E"/>
          </a:solidFill>
          <a:ln w="6350">
            <a:solidFill>
              <a:srgbClr val="A9A9A9"/>
            </a:solidFill>
          </a:ln>
        </p:spPr>
        <p:txBody>
          <a:bodyPr lIns="137160" tIns="137160" rIns="274320" bIns="137160" anchor="ctr"/>
          <a:lstStyle>
            <a:lvl1pPr marL="0" indent="0" algn="ctr">
              <a:buNone/>
              <a:defRPr sz="1200" b="1">
                <a:solidFill>
                  <a:schemeClr val="bg1"/>
                </a:solidFill>
              </a:defRPr>
            </a:lvl1pPr>
            <a:lvl2pPr marL="341313" indent="-169863">
              <a:defRPr sz="1200"/>
            </a:lvl2pPr>
            <a:lvl3pPr marL="512763" indent="-171450">
              <a:defRPr sz="1200"/>
            </a:lvl3pPr>
            <a:lvl4pPr marL="682625" indent="-169863">
              <a:defRPr sz="1200"/>
            </a:lvl4pPr>
            <a:lvl5pPr marL="854075" indent="-171450"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27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5656263" y="1417326"/>
            <a:ext cx="3035808" cy="461963"/>
          </a:xfrm>
          <a:prstGeom prst="chevron">
            <a:avLst>
              <a:gd name="adj" fmla="val 34831"/>
            </a:avLst>
          </a:prstGeom>
          <a:solidFill>
            <a:srgbClr val="B01C2E"/>
          </a:solidFill>
        </p:spPr>
        <p:txBody>
          <a:bodyPr anchor="ctr"/>
          <a:lstStyle>
            <a:lvl1pPr marL="342900" marR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 b="1">
                <a:solidFill>
                  <a:srgbClr val="FFFFFF"/>
                </a:solidFill>
              </a:defRPr>
            </a:lvl1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dirty="0" smtClean="0"/>
          </a:p>
        </p:txBody>
      </p:sp>
      <p:sp>
        <p:nvSpPr>
          <p:cNvPr id="38" name="Freeform 37"/>
          <p:cNvSpPr/>
          <p:nvPr userDrawn="1"/>
        </p:nvSpPr>
        <p:spPr bwMode="auto">
          <a:xfrm>
            <a:off x="457200" y="1982267"/>
            <a:ext cx="2530475" cy="339725"/>
          </a:xfrm>
          <a:custGeom>
            <a:avLst/>
            <a:gdLst>
              <a:gd name="connsiteX0" fmla="*/ 0 w 2671762"/>
              <a:gd name="connsiteY0" fmla="*/ 0 h 488372"/>
              <a:gd name="connsiteX1" fmla="*/ 2671762 w 2671762"/>
              <a:gd name="connsiteY1" fmla="*/ 0 h 488372"/>
              <a:gd name="connsiteX2" fmla="*/ 2671762 w 2671762"/>
              <a:gd name="connsiteY2" fmla="*/ 488372 h 488372"/>
              <a:gd name="connsiteX3" fmla="*/ 0 w 2671762"/>
              <a:gd name="connsiteY3" fmla="*/ 488372 h 488372"/>
              <a:gd name="connsiteX4" fmla="*/ 0 w 2671762"/>
              <a:gd name="connsiteY4" fmla="*/ 0 h 488372"/>
              <a:gd name="connsiteX0" fmla="*/ 0 w 2671762"/>
              <a:gd name="connsiteY0" fmla="*/ 0 h 488372"/>
              <a:gd name="connsiteX1" fmla="*/ 1942817 w 2671762"/>
              <a:gd name="connsiteY1" fmla="*/ 0 h 488372"/>
              <a:gd name="connsiteX2" fmla="*/ 2671762 w 2671762"/>
              <a:gd name="connsiteY2" fmla="*/ 488372 h 488372"/>
              <a:gd name="connsiteX3" fmla="*/ 0 w 2671762"/>
              <a:gd name="connsiteY3" fmla="*/ 488372 h 488372"/>
              <a:gd name="connsiteX4" fmla="*/ 0 w 2671762"/>
              <a:gd name="connsiteY4" fmla="*/ 0 h 488372"/>
              <a:gd name="connsiteX0" fmla="*/ 0 w 2671762"/>
              <a:gd name="connsiteY0" fmla="*/ 0 h 488372"/>
              <a:gd name="connsiteX1" fmla="*/ 1942817 w 2671762"/>
              <a:gd name="connsiteY1" fmla="*/ 0 h 488372"/>
              <a:gd name="connsiteX2" fmla="*/ 2475173 w 2671762"/>
              <a:gd name="connsiteY2" fmla="*/ 855 h 488372"/>
              <a:gd name="connsiteX3" fmla="*/ 2671762 w 2671762"/>
              <a:gd name="connsiteY3" fmla="*/ 488372 h 488372"/>
              <a:gd name="connsiteX4" fmla="*/ 0 w 2671762"/>
              <a:gd name="connsiteY4" fmla="*/ 488372 h 488372"/>
              <a:gd name="connsiteX5" fmla="*/ 0 w 2671762"/>
              <a:gd name="connsiteY5" fmla="*/ 0 h 488372"/>
              <a:gd name="connsiteX0" fmla="*/ 0 w 2559724"/>
              <a:gd name="connsiteY0" fmla="*/ 0 h 488372"/>
              <a:gd name="connsiteX1" fmla="*/ 1942817 w 2559724"/>
              <a:gd name="connsiteY1" fmla="*/ 0 h 488372"/>
              <a:gd name="connsiteX2" fmla="*/ 2475173 w 2559724"/>
              <a:gd name="connsiteY2" fmla="*/ 855 h 488372"/>
              <a:gd name="connsiteX3" fmla="*/ 2559724 w 2559724"/>
              <a:gd name="connsiteY3" fmla="*/ 488372 h 488372"/>
              <a:gd name="connsiteX4" fmla="*/ 0 w 2559724"/>
              <a:gd name="connsiteY4" fmla="*/ 488372 h 488372"/>
              <a:gd name="connsiteX5" fmla="*/ 0 w 2559724"/>
              <a:gd name="connsiteY5" fmla="*/ 0 h 488372"/>
              <a:gd name="connsiteX0" fmla="*/ 0 w 2559724"/>
              <a:gd name="connsiteY0" fmla="*/ 0 h 488372"/>
              <a:gd name="connsiteX1" fmla="*/ 1942817 w 2559724"/>
              <a:gd name="connsiteY1" fmla="*/ 0 h 488372"/>
              <a:gd name="connsiteX2" fmla="*/ 2475173 w 2559724"/>
              <a:gd name="connsiteY2" fmla="*/ 855 h 488372"/>
              <a:gd name="connsiteX3" fmla="*/ 2559724 w 2559724"/>
              <a:gd name="connsiteY3" fmla="*/ 488372 h 488372"/>
              <a:gd name="connsiteX4" fmla="*/ 0 w 2559724"/>
              <a:gd name="connsiteY4" fmla="*/ 488372 h 488372"/>
              <a:gd name="connsiteX5" fmla="*/ 0 w 2559724"/>
              <a:gd name="connsiteY5" fmla="*/ 0 h 488372"/>
              <a:gd name="connsiteX0" fmla="*/ 0 w 2603565"/>
              <a:gd name="connsiteY0" fmla="*/ 0 h 488372"/>
              <a:gd name="connsiteX1" fmla="*/ 1942817 w 2603565"/>
              <a:gd name="connsiteY1" fmla="*/ 0 h 488372"/>
              <a:gd name="connsiteX2" fmla="*/ 2475173 w 2603565"/>
              <a:gd name="connsiteY2" fmla="*/ 855 h 488372"/>
              <a:gd name="connsiteX3" fmla="*/ 2603565 w 2603565"/>
              <a:gd name="connsiteY3" fmla="*/ 488372 h 488372"/>
              <a:gd name="connsiteX4" fmla="*/ 0 w 2603565"/>
              <a:gd name="connsiteY4" fmla="*/ 488372 h 488372"/>
              <a:gd name="connsiteX5" fmla="*/ 0 w 2603565"/>
              <a:gd name="connsiteY5" fmla="*/ 0 h 488372"/>
              <a:gd name="connsiteX0" fmla="*/ 0 w 2534509"/>
              <a:gd name="connsiteY0" fmla="*/ 0 h 488372"/>
              <a:gd name="connsiteX1" fmla="*/ 1942817 w 2534509"/>
              <a:gd name="connsiteY1" fmla="*/ 0 h 488372"/>
              <a:gd name="connsiteX2" fmla="*/ 2475173 w 2534509"/>
              <a:gd name="connsiteY2" fmla="*/ 855 h 488372"/>
              <a:gd name="connsiteX3" fmla="*/ 2534509 w 2534509"/>
              <a:gd name="connsiteY3" fmla="*/ 488372 h 488372"/>
              <a:gd name="connsiteX4" fmla="*/ 0 w 2534509"/>
              <a:gd name="connsiteY4" fmla="*/ 488372 h 488372"/>
              <a:gd name="connsiteX5" fmla="*/ 0 w 2534509"/>
              <a:gd name="connsiteY5" fmla="*/ 0 h 488372"/>
              <a:gd name="connsiteX0" fmla="*/ 0 w 2589278"/>
              <a:gd name="connsiteY0" fmla="*/ 0 h 488372"/>
              <a:gd name="connsiteX1" fmla="*/ 1942817 w 2589278"/>
              <a:gd name="connsiteY1" fmla="*/ 0 h 488372"/>
              <a:gd name="connsiteX2" fmla="*/ 2475173 w 2589278"/>
              <a:gd name="connsiteY2" fmla="*/ 855 h 488372"/>
              <a:gd name="connsiteX3" fmla="*/ 2589278 w 2589278"/>
              <a:gd name="connsiteY3" fmla="*/ 488372 h 488372"/>
              <a:gd name="connsiteX4" fmla="*/ 0 w 2589278"/>
              <a:gd name="connsiteY4" fmla="*/ 488372 h 488372"/>
              <a:gd name="connsiteX5" fmla="*/ 0 w 2589278"/>
              <a:gd name="connsiteY5" fmla="*/ 0 h 488372"/>
              <a:gd name="connsiteX0" fmla="*/ 0 w 2589278"/>
              <a:gd name="connsiteY0" fmla="*/ 0 h 614860"/>
              <a:gd name="connsiteX1" fmla="*/ 1942817 w 2589278"/>
              <a:gd name="connsiteY1" fmla="*/ 0 h 614860"/>
              <a:gd name="connsiteX2" fmla="*/ 2475173 w 2589278"/>
              <a:gd name="connsiteY2" fmla="*/ 855 h 614860"/>
              <a:gd name="connsiteX3" fmla="*/ 2589278 w 2589278"/>
              <a:gd name="connsiteY3" fmla="*/ 488372 h 614860"/>
              <a:gd name="connsiteX4" fmla="*/ 2534442 w 2589278"/>
              <a:gd name="connsiteY4" fmla="*/ 614860 h 614860"/>
              <a:gd name="connsiteX5" fmla="*/ 0 w 2589278"/>
              <a:gd name="connsiteY5" fmla="*/ 488372 h 614860"/>
              <a:gd name="connsiteX6" fmla="*/ 0 w 2589278"/>
              <a:gd name="connsiteY6" fmla="*/ 0 h 614860"/>
              <a:gd name="connsiteX0" fmla="*/ 0 w 2589278"/>
              <a:gd name="connsiteY0" fmla="*/ 0 h 488372"/>
              <a:gd name="connsiteX1" fmla="*/ 1942817 w 2589278"/>
              <a:gd name="connsiteY1" fmla="*/ 0 h 488372"/>
              <a:gd name="connsiteX2" fmla="*/ 2475173 w 2589278"/>
              <a:gd name="connsiteY2" fmla="*/ 855 h 488372"/>
              <a:gd name="connsiteX3" fmla="*/ 2589278 w 2589278"/>
              <a:gd name="connsiteY3" fmla="*/ 488372 h 488372"/>
              <a:gd name="connsiteX4" fmla="*/ 0 w 2589278"/>
              <a:gd name="connsiteY4" fmla="*/ 488372 h 488372"/>
              <a:gd name="connsiteX5" fmla="*/ 0 w 2589278"/>
              <a:gd name="connsiteY5" fmla="*/ 0 h 488372"/>
              <a:gd name="connsiteX0" fmla="*/ 0 w 2546416"/>
              <a:gd name="connsiteY0" fmla="*/ 0 h 488372"/>
              <a:gd name="connsiteX1" fmla="*/ 1942817 w 2546416"/>
              <a:gd name="connsiteY1" fmla="*/ 0 h 488372"/>
              <a:gd name="connsiteX2" fmla="*/ 2475173 w 2546416"/>
              <a:gd name="connsiteY2" fmla="*/ 855 h 488372"/>
              <a:gd name="connsiteX3" fmla="*/ 2546416 w 2546416"/>
              <a:gd name="connsiteY3" fmla="*/ 488372 h 488372"/>
              <a:gd name="connsiteX4" fmla="*/ 0 w 2546416"/>
              <a:gd name="connsiteY4" fmla="*/ 488372 h 488372"/>
              <a:gd name="connsiteX5" fmla="*/ 0 w 2546416"/>
              <a:gd name="connsiteY5" fmla="*/ 0 h 488372"/>
              <a:gd name="connsiteX0" fmla="*/ 0 w 2546416"/>
              <a:gd name="connsiteY0" fmla="*/ 0 h 488372"/>
              <a:gd name="connsiteX1" fmla="*/ 1942817 w 2546416"/>
              <a:gd name="connsiteY1" fmla="*/ 0 h 488372"/>
              <a:gd name="connsiteX2" fmla="*/ 2475173 w 2546416"/>
              <a:gd name="connsiteY2" fmla="*/ 855 h 488372"/>
              <a:gd name="connsiteX3" fmla="*/ 2546416 w 2546416"/>
              <a:gd name="connsiteY3" fmla="*/ 488372 h 488372"/>
              <a:gd name="connsiteX4" fmla="*/ 2501105 w 2546416"/>
              <a:gd name="connsiteY4" fmla="*/ 484467 h 488372"/>
              <a:gd name="connsiteX5" fmla="*/ 0 w 2546416"/>
              <a:gd name="connsiteY5" fmla="*/ 488372 h 488372"/>
              <a:gd name="connsiteX6" fmla="*/ 0 w 2546416"/>
              <a:gd name="connsiteY6" fmla="*/ 0 h 488372"/>
              <a:gd name="connsiteX0" fmla="*/ 0 w 2501105"/>
              <a:gd name="connsiteY0" fmla="*/ 0 h 488372"/>
              <a:gd name="connsiteX1" fmla="*/ 1942817 w 2501105"/>
              <a:gd name="connsiteY1" fmla="*/ 0 h 488372"/>
              <a:gd name="connsiteX2" fmla="*/ 2475173 w 2501105"/>
              <a:gd name="connsiteY2" fmla="*/ 855 h 488372"/>
              <a:gd name="connsiteX3" fmla="*/ 2501105 w 2501105"/>
              <a:gd name="connsiteY3" fmla="*/ 484467 h 488372"/>
              <a:gd name="connsiteX4" fmla="*/ 0 w 2501105"/>
              <a:gd name="connsiteY4" fmla="*/ 488372 h 488372"/>
              <a:gd name="connsiteX5" fmla="*/ 0 w 2501105"/>
              <a:gd name="connsiteY5" fmla="*/ 0 h 488372"/>
              <a:gd name="connsiteX0" fmla="*/ 0 w 2529680"/>
              <a:gd name="connsiteY0" fmla="*/ 0 h 488372"/>
              <a:gd name="connsiteX1" fmla="*/ 1942817 w 2529680"/>
              <a:gd name="connsiteY1" fmla="*/ 0 h 488372"/>
              <a:gd name="connsiteX2" fmla="*/ 2475173 w 2529680"/>
              <a:gd name="connsiteY2" fmla="*/ 855 h 488372"/>
              <a:gd name="connsiteX3" fmla="*/ 2529680 w 2529680"/>
              <a:gd name="connsiteY3" fmla="*/ 484467 h 488372"/>
              <a:gd name="connsiteX4" fmla="*/ 0 w 2529680"/>
              <a:gd name="connsiteY4" fmla="*/ 488372 h 488372"/>
              <a:gd name="connsiteX5" fmla="*/ 0 w 2529680"/>
              <a:gd name="connsiteY5" fmla="*/ 0 h 488372"/>
              <a:gd name="connsiteX0" fmla="*/ 0 w 2529680"/>
              <a:gd name="connsiteY0" fmla="*/ 0 h 488372"/>
              <a:gd name="connsiteX1" fmla="*/ 1942817 w 2529680"/>
              <a:gd name="connsiteY1" fmla="*/ 0 h 488372"/>
              <a:gd name="connsiteX2" fmla="*/ 2422785 w 2529680"/>
              <a:gd name="connsiteY2" fmla="*/ 856 h 488372"/>
              <a:gd name="connsiteX3" fmla="*/ 2529680 w 2529680"/>
              <a:gd name="connsiteY3" fmla="*/ 484467 h 488372"/>
              <a:gd name="connsiteX4" fmla="*/ 0 w 2529680"/>
              <a:gd name="connsiteY4" fmla="*/ 488372 h 488372"/>
              <a:gd name="connsiteX5" fmla="*/ 0 w 2529680"/>
              <a:gd name="connsiteY5" fmla="*/ 0 h 488372"/>
              <a:gd name="connsiteX0" fmla="*/ 0 w 2529680"/>
              <a:gd name="connsiteY0" fmla="*/ 0 h 488372"/>
              <a:gd name="connsiteX1" fmla="*/ 1942817 w 2529680"/>
              <a:gd name="connsiteY1" fmla="*/ 0 h 488372"/>
              <a:gd name="connsiteX2" fmla="*/ 2460885 w 2529680"/>
              <a:gd name="connsiteY2" fmla="*/ 856 h 488372"/>
              <a:gd name="connsiteX3" fmla="*/ 2529680 w 2529680"/>
              <a:gd name="connsiteY3" fmla="*/ 484467 h 488372"/>
              <a:gd name="connsiteX4" fmla="*/ 0 w 2529680"/>
              <a:gd name="connsiteY4" fmla="*/ 488372 h 488372"/>
              <a:gd name="connsiteX5" fmla="*/ 0 w 2529680"/>
              <a:gd name="connsiteY5" fmla="*/ 0 h 488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29680" h="488372">
                <a:moveTo>
                  <a:pt x="0" y="0"/>
                </a:moveTo>
                <a:lnTo>
                  <a:pt x="1942817" y="0"/>
                </a:lnTo>
                <a:lnTo>
                  <a:pt x="2460885" y="856"/>
                </a:lnTo>
                <a:lnTo>
                  <a:pt x="2529680" y="484467"/>
                </a:lnTo>
                <a:lnTo>
                  <a:pt x="0" y="488372"/>
                </a:lnTo>
                <a:lnTo>
                  <a:pt x="0" y="0"/>
                </a:lnTo>
                <a:close/>
              </a:path>
            </a:pathLst>
          </a:custGeom>
          <a:solidFill>
            <a:srgbClr val="4D4D4D"/>
          </a:solidFill>
          <a:ln w="6350" cap="flat" cmpd="sng" algn="ctr">
            <a:solidFill>
              <a:srgbClr val="A9A9A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ea typeface="+mn-ea"/>
            </a:endParaRPr>
          </a:p>
        </p:txBody>
      </p:sp>
      <p:sp>
        <p:nvSpPr>
          <p:cNvPr id="40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983087"/>
            <a:ext cx="2674468" cy="1903112"/>
          </a:xfrm>
          <a:prstGeom prst="homePlate">
            <a:avLst>
              <a:gd name="adj" fmla="val 11448"/>
            </a:avLst>
          </a:prstGeom>
          <a:ln w="6350">
            <a:solidFill>
              <a:srgbClr val="A9A9A9"/>
            </a:solidFill>
          </a:ln>
        </p:spPr>
        <p:txBody>
          <a:bodyPr lIns="137160" tIns="457200" rIns="137160" bIns="137160"/>
          <a:lstStyle>
            <a:lvl1pPr marL="171450" indent="-171450">
              <a:buClr>
                <a:srgbClr val="B01C2E"/>
              </a:buClr>
              <a:buFont typeface="Wingdings 2" pitchFamily="18" charset="2"/>
              <a:buChar char=""/>
              <a:defRPr sz="1200" baseline="0"/>
            </a:lvl1pPr>
            <a:lvl2pPr marL="341313" indent="-169863">
              <a:buClr>
                <a:srgbClr val="B01C2E"/>
              </a:buClr>
              <a:buFont typeface="Arial" pitchFamily="34" charset="0"/>
              <a:buChar char="•"/>
              <a:defRPr sz="1200"/>
            </a:lvl2pPr>
            <a:lvl3pPr marL="512763" indent="-171450">
              <a:buClr>
                <a:srgbClr val="B01C2E"/>
              </a:buClr>
              <a:buFont typeface="Arial" pitchFamily="34" charset="0"/>
              <a:buChar char="–"/>
              <a:defRPr sz="1200"/>
            </a:lvl3pPr>
            <a:lvl4pPr marL="682625" indent="-169863">
              <a:buClr>
                <a:srgbClr val="B01C2E"/>
              </a:buClr>
              <a:defRPr sz="1200"/>
            </a:lvl4pPr>
            <a:lvl5pPr marL="854075" indent="-171450">
              <a:buClr>
                <a:srgbClr val="B01C2E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1" name="Text Placeholder 29"/>
          <p:cNvSpPr>
            <a:spLocks noGrp="1"/>
          </p:cNvSpPr>
          <p:nvPr>
            <p:ph type="body" sz="quarter" idx="13"/>
          </p:nvPr>
        </p:nvSpPr>
        <p:spPr>
          <a:xfrm>
            <a:off x="457200" y="1981200"/>
            <a:ext cx="2473180" cy="320988"/>
          </a:xfrm>
          <a:prstGeom prst="rect">
            <a:avLst/>
          </a:prstGeom>
        </p:spPr>
        <p:txBody>
          <a:bodyPr lIns="91440" rIns="91440" anchor="ctr"/>
          <a:lstStyle>
            <a:lvl1pPr marL="0" indent="0" algn="ctr"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43" name="Text Placeholder 29"/>
          <p:cNvSpPr>
            <a:spLocks noGrp="1"/>
          </p:cNvSpPr>
          <p:nvPr>
            <p:ph type="body" sz="quarter" idx="15"/>
          </p:nvPr>
        </p:nvSpPr>
        <p:spPr>
          <a:xfrm>
            <a:off x="3144322" y="1988239"/>
            <a:ext cx="2387536" cy="320988"/>
          </a:xfrm>
          <a:prstGeom prst="rect">
            <a:avLst/>
          </a:prstGeom>
        </p:spPr>
        <p:txBody>
          <a:bodyPr lIns="91440" rIns="91440" anchor="ctr"/>
          <a:lstStyle>
            <a:lvl1pPr marL="0" indent="0" algn="ctr"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49" name="Content Placeholder 10"/>
          <p:cNvSpPr>
            <a:spLocks noGrp="1"/>
          </p:cNvSpPr>
          <p:nvPr>
            <p:ph sz="quarter" idx="18" hasCustomPrompt="1"/>
          </p:nvPr>
        </p:nvSpPr>
        <p:spPr>
          <a:xfrm>
            <a:off x="457200" y="4343400"/>
            <a:ext cx="8077200" cy="1481328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/>
          <a:lstStyle>
            <a:lvl1pPr marL="173736" indent="-173736">
              <a:lnSpc>
                <a:spcPct val="95000"/>
              </a:lnSpc>
              <a:spcBef>
                <a:spcPts val="720"/>
              </a:spcBef>
              <a:buClr>
                <a:schemeClr val="accent1"/>
              </a:buClr>
              <a:buFont typeface="Wingdings 2" pitchFamily="18" charset="2"/>
              <a:buChar char=""/>
              <a:defRPr sz="1200"/>
            </a:lvl1pPr>
            <a:lvl2pPr marL="347472" indent="-173736">
              <a:lnSpc>
                <a:spcPct val="95000"/>
              </a:lnSpc>
              <a:spcBef>
                <a:spcPts val="300"/>
              </a:spcBef>
              <a:buClr>
                <a:schemeClr val="accent1"/>
              </a:buClr>
              <a:buFont typeface="Arial" pitchFamily="34" charset="0"/>
              <a:buChar char="•"/>
              <a:defRPr sz="1200"/>
            </a:lvl2pPr>
            <a:lvl3pPr marL="521208" indent="-173736">
              <a:lnSpc>
                <a:spcPct val="95000"/>
              </a:lnSpc>
              <a:spcBef>
                <a:spcPts val="300"/>
              </a:spcBef>
              <a:buClr>
                <a:schemeClr val="accent1"/>
              </a:buClr>
              <a:buFont typeface="Arial" pitchFamily="34" charset="0"/>
              <a:buChar char="–"/>
              <a:defRPr sz="1200"/>
            </a:lvl3pPr>
            <a:lvl4pPr marL="685800" indent="-173736">
              <a:lnSpc>
                <a:spcPct val="95000"/>
              </a:lnSpc>
              <a:spcBef>
                <a:spcPts val="300"/>
              </a:spcBef>
              <a:buClr>
                <a:schemeClr val="accent1"/>
              </a:buClr>
              <a:buFont typeface="Arial" pitchFamily="34" charset="0"/>
              <a:buChar char="–"/>
              <a:defRPr sz="1200"/>
            </a:lvl4pPr>
            <a:lvl5pPr marL="914400" indent="-173736">
              <a:lnSpc>
                <a:spcPct val="95000"/>
              </a:lnSpc>
              <a:spcBef>
                <a:spcPts val="300"/>
              </a:spcBef>
              <a:buClr>
                <a:schemeClr val="accent1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1" name="Freeform 20"/>
          <p:cNvSpPr/>
          <p:nvPr userDrawn="1"/>
        </p:nvSpPr>
        <p:spPr bwMode="auto">
          <a:xfrm>
            <a:off x="5684841" y="1981204"/>
            <a:ext cx="2871787" cy="339725"/>
          </a:xfrm>
          <a:custGeom>
            <a:avLst/>
            <a:gdLst>
              <a:gd name="connsiteX0" fmla="*/ 0 w 2671762"/>
              <a:gd name="connsiteY0" fmla="*/ 0 h 488372"/>
              <a:gd name="connsiteX1" fmla="*/ 2671762 w 2671762"/>
              <a:gd name="connsiteY1" fmla="*/ 0 h 488372"/>
              <a:gd name="connsiteX2" fmla="*/ 2671762 w 2671762"/>
              <a:gd name="connsiteY2" fmla="*/ 488372 h 488372"/>
              <a:gd name="connsiteX3" fmla="*/ 0 w 2671762"/>
              <a:gd name="connsiteY3" fmla="*/ 488372 h 488372"/>
              <a:gd name="connsiteX4" fmla="*/ 0 w 2671762"/>
              <a:gd name="connsiteY4" fmla="*/ 0 h 488372"/>
              <a:gd name="connsiteX0" fmla="*/ 0 w 2671762"/>
              <a:gd name="connsiteY0" fmla="*/ 0 h 488372"/>
              <a:gd name="connsiteX1" fmla="*/ 1942817 w 2671762"/>
              <a:gd name="connsiteY1" fmla="*/ 0 h 488372"/>
              <a:gd name="connsiteX2" fmla="*/ 2671762 w 2671762"/>
              <a:gd name="connsiteY2" fmla="*/ 488372 h 488372"/>
              <a:gd name="connsiteX3" fmla="*/ 0 w 2671762"/>
              <a:gd name="connsiteY3" fmla="*/ 488372 h 488372"/>
              <a:gd name="connsiteX4" fmla="*/ 0 w 2671762"/>
              <a:gd name="connsiteY4" fmla="*/ 0 h 488372"/>
              <a:gd name="connsiteX0" fmla="*/ 0 w 2671762"/>
              <a:gd name="connsiteY0" fmla="*/ 0 h 488372"/>
              <a:gd name="connsiteX1" fmla="*/ 1942817 w 2671762"/>
              <a:gd name="connsiteY1" fmla="*/ 0 h 488372"/>
              <a:gd name="connsiteX2" fmla="*/ 2475173 w 2671762"/>
              <a:gd name="connsiteY2" fmla="*/ 855 h 488372"/>
              <a:gd name="connsiteX3" fmla="*/ 2671762 w 2671762"/>
              <a:gd name="connsiteY3" fmla="*/ 488372 h 488372"/>
              <a:gd name="connsiteX4" fmla="*/ 0 w 2671762"/>
              <a:gd name="connsiteY4" fmla="*/ 488372 h 488372"/>
              <a:gd name="connsiteX5" fmla="*/ 0 w 2671762"/>
              <a:gd name="connsiteY5" fmla="*/ 0 h 488372"/>
              <a:gd name="connsiteX0" fmla="*/ 0 w 2559724"/>
              <a:gd name="connsiteY0" fmla="*/ 0 h 488372"/>
              <a:gd name="connsiteX1" fmla="*/ 1942817 w 2559724"/>
              <a:gd name="connsiteY1" fmla="*/ 0 h 488372"/>
              <a:gd name="connsiteX2" fmla="*/ 2475173 w 2559724"/>
              <a:gd name="connsiteY2" fmla="*/ 855 h 488372"/>
              <a:gd name="connsiteX3" fmla="*/ 2559724 w 2559724"/>
              <a:gd name="connsiteY3" fmla="*/ 488372 h 488372"/>
              <a:gd name="connsiteX4" fmla="*/ 0 w 2559724"/>
              <a:gd name="connsiteY4" fmla="*/ 488372 h 488372"/>
              <a:gd name="connsiteX5" fmla="*/ 0 w 2559724"/>
              <a:gd name="connsiteY5" fmla="*/ 0 h 488372"/>
              <a:gd name="connsiteX0" fmla="*/ 0 w 2559724"/>
              <a:gd name="connsiteY0" fmla="*/ 0 h 488372"/>
              <a:gd name="connsiteX1" fmla="*/ 1942817 w 2559724"/>
              <a:gd name="connsiteY1" fmla="*/ 0 h 488372"/>
              <a:gd name="connsiteX2" fmla="*/ 2475173 w 2559724"/>
              <a:gd name="connsiteY2" fmla="*/ 855 h 488372"/>
              <a:gd name="connsiteX3" fmla="*/ 2559724 w 2559724"/>
              <a:gd name="connsiteY3" fmla="*/ 488372 h 488372"/>
              <a:gd name="connsiteX4" fmla="*/ 0 w 2559724"/>
              <a:gd name="connsiteY4" fmla="*/ 488372 h 488372"/>
              <a:gd name="connsiteX5" fmla="*/ 0 w 2559724"/>
              <a:gd name="connsiteY5" fmla="*/ 0 h 488372"/>
              <a:gd name="connsiteX0" fmla="*/ 0 w 2603565"/>
              <a:gd name="connsiteY0" fmla="*/ 0 h 488372"/>
              <a:gd name="connsiteX1" fmla="*/ 1942817 w 2603565"/>
              <a:gd name="connsiteY1" fmla="*/ 0 h 488372"/>
              <a:gd name="connsiteX2" fmla="*/ 2475173 w 2603565"/>
              <a:gd name="connsiteY2" fmla="*/ 855 h 488372"/>
              <a:gd name="connsiteX3" fmla="*/ 2603565 w 2603565"/>
              <a:gd name="connsiteY3" fmla="*/ 488372 h 488372"/>
              <a:gd name="connsiteX4" fmla="*/ 0 w 2603565"/>
              <a:gd name="connsiteY4" fmla="*/ 488372 h 488372"/>
              <a:gd name="connsiteX5" fmla="*/ 0 w 2603565"/>
              <a:gd name="connsiteY5" fmla="*/ 0 h 488372"/>
              <a:gd name="connsiteX0" fmla="*/ 0 w 2534509"/>
              <a:gd name="connsiteY0" fmla="*/ 0 h 488372"/>
              <a:gd name="connsiteX1" fmla="*/ 1942817 w 2534509"/>
              <a:gd name="connsiteY1" fmla="*/ 0 h 488372"/>
              <a:gd name="connsiteX2" fmla="*/ 2475173 w 2534509"/>
              <a:gd name="connsiteY2" fmla="*/ 855 h 488372"/>
              <a:gd name="connsiteX3" fmla="*/ 2534509 w 2534509"/>
              <a:gd name="connsiteY3" fmla="*/ 488372 h 488372"/>
              <a:gd name="connsiteX4" fmla="*/ 0 w 2534509"/>
              <a:gd name="connsiteY4" fmla="*/ 488372 h 488372"/>
              <a:gd name="connsiteX5" fmla="*/ 0 w 2534509"/>
              <a:gd name="connsiteY5" fmla="*/ 0 h 488372"/>
              <a:gd name="connsiteX0" fmla="*/ 0 w 2589278"/>
              <a:gd name="connsiteY0" fmla="*/ 0 h 488372"/>
              <a:gd name="connsiteX1" fmla="*/ 1942817 w 2589278"/>
              <a:gd name="connsiteY1" fmla="*/ 0 h 488372"/>
              <a:gd name="connsiteX2" fmla="*/ 2475173 w 2589278"/>
              <a:gd name="connsiteY2" fmla="*/ 855 h 488372"/>
              <a:gd name="connsiteX3" fmla="*/ 2589278 w 2589278"/>
              <a:gd name="connsiteY3" fmla="*/ 488372 h 488372"/>
              <a:gd name="connsiteX4" fmla="*/ 0 w 2589278"/>
              <a:gd name="connsiteY4" fmla="*/ 488372 h 488372"/>
              <a:gd name="connsiteX5" fmla="*/ 0 w 2589278"/>
              <a:gd name="connsiteY5" fmla="*/ 0 h 488372"/>
              <a:gd name="connsiteX0" fmla="*/ 0 w 2589278"/>
              <a:gd name="connsiteY0" fmla="*/ 0 h 614860"/>
              <a:gd name="connsiteX1" fmla="*/ 1942817 w 2589278"/>
              <a:gd name="connsiteY1" fmla="*/ 0 h 614860"/>
              <a:gd name="connsiteX2" fmla="*/ 2475173 w 2589278"/>
              <a:gd name="connsiteY2" fmla="*/ 855 h 614860"/>
              <a:gd name="connsiteX3" fmla="*/ 2589278 w 2589278"/>
              <a:gd name="connsiteY3" fmla="*/ 488372 h 614860"/>
              <a:gd name="connsiteX4" fmla="*/ 2534442 w 2589278"/>
              <a:gd name="connsiteY4" fmla="*/ 614860 h 614860"/>
              <a:gd name="connsiteX5" fmla="*/ 0 w 2589278"/>
              <a:gd name="connsiteY5" fmla="*/ 488372 h 614860"/>
              <a:gd name="connsiteX6" fmla="*/ 0 w 2589278"/>
              <a:gd name="connsiteY6" fmla="*/ 0 h 614860"/>
              <a:gd name="connsiteX0" fmla="*/ 0 w 2589278"/>
              <a:gd name="connsiteY0" fmla="*/ 0 h 488372"/>
              <a:gd name="connsiteX1" fmla="*/ 1942817 w 2589278"/>
              <a:gd name="connsiteY1" fmla="*/ 0 h 488372"/>
              <a:gd name="connsiteX2" fmla="*/ 2475173 w 2589278"/>
              <a:gd name="connsiteY2" fmla="*/ 855 h 488372"/>
              <a:gd name="connsiteX3" fmla="*/ 2589278 w 2589278"/>
              <a:gd name="connsiteY3" fmla="*/ 488372 h 488372"/>
              <a:gd name="connsiteX4" fmla="*/ 0 w 2589278"/>
              <a:gd name="connsiteY4" fmla="*/ 488372 h 488372"/>
              <a:gd name="connsiteX5" fmla="*/ 0 w 2589278"/>
              <a:gd name="connsiteY5" fmla="*/ 0 h 488372"/>
              <a:gd name="connsiteX0" fmla="*/ 0 w 2546416"/>
              <a:gd name="connsiteY0" fmla="*/ 0 h 488372"/>
              <a:gd name="connsiteX1" fmla="*/ 1942817 w 2546416"/>
              <a:gd name="connsiteY1" fmla="*/ 0 h 488372"/>
              <a:gd name="connsiteX2" fmla="*/ 2475173 w 2546416"/>
              <a:gd name="connsiteY2" fmla="*/ 855 h 488372"/>
              <a:gd name="connsiteX3" fmla="*/ 2546416 w 2546416"/>
              <a:gd name="connsiteY3" fmla="*/ 488372 h 488372"/>
              <a:gd name="connsiteX4" fmla="*/ 0 w 2546416"/>
              <a:gd name="connsiteY4" fmla="*/ 488372 h 488372"/>
              <a:gd name="connsiteX5" fmla="*/ 0 w 2546416"/>
              <a:gd name="connsiteY5" fmla="*/ 0 h 488372"/>
              <a:gd name="connsiteX0" fmla="*/ 0 w 2546416"/>
              <a:gd name="connsiteY0" fmla="*/ 0 h 488372"/>
              <a:gd name="connsiteX1" fmla="*/ 1942817 w 2546416"/>
              <a:gd name="connsiteY1" fmla="*/ 0 h 488372"/>
              <a:gd name="connsiteX2" fmla="*/ 2475173 w 2546416"/>
              <a:gd name="connsiteY2" fmla="*/ 855 h 488372"/>
              <a:gd name="connsiteX3" fmla="*/ 2546416 w 2546416"/>
              <a:gd name="connsiteY3" fmla="*/ 488372 h 488372"/>
              <a:gd name="connsiteX4" fmla="*/ 71438 w 2546416"/>
              <a:gd name="connsiteY4" fmla="*/ 488372 h 488372"/>
              <a:gd name="connsiteX5" fmla="*/ 0 w 2546416"/>
              <a:gd name="connsiteY5" fmla="*/ 0 h 488372"/>
              <a:gd name="connsiteX0" fmla="*/ 0 w 2996886"/>
              <a:gd name="connsiteY0" fmla="*/ 0 h 488372"/>
              <a:gd name="connsiteX1" fmla="*/ 1942817 w 2996886"/>
              <a:gd name="connsiteY1" fmla="*/ 0 h 488372"/>
              <a:gd name="connsiteX2" fmla="*/ 2996886 w 2996886"/>
              <a:gd name="connsiteY2" fmla="*/ 855 h 488372"/>
              <a:gd name="connsiteX3" fmla="*/ 2546416 w 2996886"/>
              <a:gd name="connsiteY3" fmla="*/ 488372 h 488372"/>
              <a:gd name="connsiteX4" fmla="*/ 71438 w 2996886"/>
              <a:gd name="connsiteY4" fmla="*/ 488372 h 488372"/>
              <a:gd name="connsiteX5" fmla="*/ 0 w 2996886"/>
              <a:gd name="connsiteY5" fmla="*/ 0 h 488372"/>
              <a:gd name="connsiteX0" fmla="*/ 0 w 2996886"/>
              <a:gd name="connsiteY0" fmla="*/ 0 h 491518"/>
              <a:gd name="connsiteX1" fmla="*/ 1942817 w 2996886"/>
              <a:gd name="connsiteY1" fmla="*/ 0 h 491518"/>
              <a:gd name="connsiteX2" fmla="*/ 2996886 w 2996886"/>
              <a:gd name="connsiteY2" fmla="*/ 855 h 491518"/>
              <a:gd name="connsiteX3" fmla="*/ 2546416 w 2996886"/>
              <a:gd name="connsiteY3" fmla="*/ 488372 h 491518"/>
              <a:gd name="connsiteX4" fmla="*/ 2478150 w 2996886"/>
              <a:gd name="connsiteY4" fmla="*/ 491518 h 491518"/>
              <a:gd name="connsiteX5" fmla="*/ 71438 w 2996886"/>
              <a:gd name="connsiteY5" fmla="*/ 488372 h 491518"/>
              <a:gd name="connsiteX6" fmla="*/ 0 w 2996886"/>
              <a:gd name="connsiteY6" fmla="*/ 0 h 491518"/>
              <a:gd name="connsiteX0" fmla="*/ 0 w 2996886"/>
              <a:gd name="connsiteY0" fmla="*/ 0 h 488372"/>
              <a:gd name="connsiteX1" fmla="*/ 1942817 w 2996886"/>
              <a:gd name="connsiteY1" fmla="*/ 0 h 488372"/>
              <a:gd name="connsiteX2" fmla="*/ 2996886 w 2996886"/>
              <a:gd name="connsiteY2" fmla="*/ 855 h 488372"/>
              <a:gd name="connsiteX3" fmla="*/ 2546416 w 2996886"/>
              <a:gd name="connsiteY3" fmla="*/ 488372 h 488372"/>
              <a:gd name="connsiteX4" fmla="*/ 71438 w 2996886"/>
              <a:gd name="connsiteY4" fmla="*/ 488372 h 488372"/>
              <a:gd name="connsiteX5" fmla="*/ 0 w 2996886"/>
              <a:gd name="connsiteY5" fmla="*/ 0 h 488372"/>
              <a:gd name="connsiteX0" fmla="*/ 0 w 2996886"/>
              <a:gd name="connsiteY0" fmla="*/ 0 h 488372"/>
              <a:gd name="connsiteX1" fmla="*/ 1942817 w 2996886"/>
              <a:gd name="connsiteY1" fmla="*/ 0 h 488372"/>
              <a:gd name="connsiteX2" fmla="*/ 2996886 w 2996886"/>
              <a:gd name="connsiteY2" fmla="*/ 855 h 488372"/>
              <a:gd name="connsiteX3" fmla="*/ 2826907 w 2996886"/>
              <a:gd name="connsiteY3" fmla="*/ 488372 h 488372"/>
              <a:gd name="connsiteX4" fmla="*/ 71438 w 2996886"/>
              <a:gd name="connsiteY4" fmla="*/ 488372 h 488372"/>
              <a:gd name="connsiteX5" fmla="*/ 0 w 2996886"/>
              <a:gd name="connsiteY5" fmla="*/ 0 h 488372"/>
              <a:gd name="connsiteX0" fmla="*/ 0 w 2996886"/>
              <a:gd name="connsiteY0" fmla="*/ 0 h 488372"/>
              <a:gd name="connsiteX1" fmla="*/ 1942817 w 2996886"/>
              <a:gd name="connsiteY1" fmla="*/ 0 h 488372"/>
              <a:gd name="connsiteX2" fmla="*/ 2996886 w 2996886"/>
              <a:gd name="connsiteY2" fmla="*/ 855 h 488372"/>
              <a:gd name="connsiteX3" fmla="*/ 2995202 w 2996886"/>
              <a:gd name="connsiteY3" fmla="*/ 488372 h 488372"/>
              <a:gd name="connsiteX4" fmla="*/ 71438 w 2996886"/>
              <a:gd name="connsiteY4" fmla="*/ 488372 h 488372"/>
              <a:gd name="connsiteX5" fmla="*/ 0 w 2996886"/>
              <a:gd name="connsiteY5" fmla="*/ 0 h 488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96886" h="488372">
                <a:moveTo>
                  <a:pt x="0" y="0"/>
                </a:moveTo>
                <a:lnTo>
                  <a:pt x="1942817" y="0"/>
                </a:lnTo>
                <a:lnTo>
                  <a:pt x="2996886" y="855"/>
                </a:lnTo>
                <a:cubicBezTo>
                  <a:pt x="2996325" y="163361"/>
                  <a:pt x="2995763" y="325866"/>
                  <a:pt x="2995202" y="488372"/>
                </a:cubicBezTo>
                <a:lnTo>
                  <a:pt x="71438" y="488372"/>
                </a:lnTo>
                <a:lnTo>
                  <a:pt x="0" y="0"/>
                </a:lnTo>
                <a:close/>
              </a:path>
            </a:pathLst>
          </a:custGeom>
          <a:solidFill>
            <a:srgbClr val="4D4D4D"/>
          </a:solidFill>
          <a:ln w="6350" cap="flat" cmpd="sng" algn="ctr">
            <a:solidFill>
              <a:srgbClr val="A9A9A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ea typeface="+mn-ea"/>
            </a:endParaRPr>
          </a:p>
        </p:txBody>
      </p:sp>
      <p:sp>
        <p:nvSpPr>
          <p:cNvPr id="29" name="Text Placeholder 29"/>
          <p:cNvSpPr>
            <a:spLocks noGrp="1"/>
          </p:cNvSpPr>
          <p:nvPr>
            <p:ph type="body" sz="quarter" idx="34"/>
          </p:nvPr>
        </p:nvSpPr>
        <p:spPr>
          <a:xfrm>
            <a:off x="5762431" y="1987175"/>
            <a:ext cx="2794197" cy="320988"/>
          </a:xfrm>
          <a:prstGeom prst="rect">
            <a:avLst/>
          </a:prstGeom>
        </p:spPr>
        <p:txBody>
          <a:bodyPr lIns="91440" rIns="91440" anchor="ctr"/>
          <a:lstStyle>
            <a:lvl1pPr marL="0" indent="0" algn="ctr"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0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23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35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Front -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77838" y="5343525"/>
            <a:ext cx="4217684" cy="85248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ct val="25000"/>
              </a:spcBef>
              <a:buFont typeface="Wingdings 2" pitchFamily="18" charset="2"/>
              <a:buNone/>
              <a:defRPr sz="14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Rectangle 76"/>
          <p:cNvSpPr>
            <a:spLocks noGrp="1" noChangeArrowheads="1"/>
          </p:cNvSpPr>
          <p:nvPr>
            <p:ph type="ctrTitle" sz="quarter"/>
          </p:nvPr>
        </p:nvSpPr>
        <p:spPr>
          <a:xfrm>
            <a:off x="477838" y="4141788"/>
            <a:ext cx="4217684" cy="1143000"/>
          </a:xfrm>
          <a:prstGeom prst="rect">
            <a:avLst/>
          </a:prstGeom>
        </p:spPr>
        <p:txBody>
          <a:bodyPr anchor="t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200" b="1" cap="none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en-US" dirty="0"/>
          </a:p>
        </p:txBody>
      </p:sp>
      <p:pic>
        <p:nvPicPr>
          <p:cNvPr id="19" name="Picture 11" descr="CG_S_Gradient.png"/>
          <p:cNvPicPr>
            <a:picLocks noChangeAspect="1"/>
          </p:cNvPicPr>
          <p:nvPr userDrawn="1"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6630988" y="2651760"/>
            <a:ext cx="2327275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71"/>
          <p:cNvSpPr txBox="1">
            <a:spLocks noChangeArrowheads="1"/>
          </p:cNvSpPr>
          <p:nvPr userDrawn="1"/>
        </p:nvSpPr>
        <p:spPr bwMode="white">
          <a:xfrm>
            <a:off x="491861" y="6248400"/>
            <a:ext cx="8194939" cy="39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800" dirty="0">
                <a:solidFill>
                  <a:srgbClr val="C8C8C8"/>
                </a:solidFill>
                <a:latin typeface="Arial" charset="0"/>
              </a:rPr>
              <a:t>© </a:t>
            </a:r>
            <a:r>
              <a:rPr lang="en-US" sz="800" dirty="0" smtClean="0">
                <a:solidFill>
                  <a:srgbClr val="C8C8C8"/>
                </a:solidFill>
                <a:latin typeface="Arial" charset="0"/>
              </a:rPr>
              <a:t>2012 </a:t>
            </a:r>
            <a:r>
              <a:rPr lang="en-US" sz="800" dirty="0">
                <a:solidFill>
                  <a:srgbClr val="C8C8C8"/>
                </a:solidFill>
                <a:latin typeface="Arial" charset="0"/>
              </a:rPr>
              <a:t>Cleary Gottlieb Steen &amp; Hamilton LLP. All rights reserved</a:t>
            </a:r>
            <a:r>
              <a:rPr lang="en-US" sz="800" dirty="0" smtClean="0">
                <a:solidFill>
                  <a:srgbClr val="C8C8C8"/>
                </a:solidFill>
                <a:latin typeface="Arial" charset="0"/>
              </a:rPr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 kern="1200" baseline="0" dirty="0" smtClean="0">
                <a:solidFill>
                  <a:srgbClr val="C8C8C8"/>
                </a:solidFill>
                <a:latin typeface="Arial" pitchFamily="34" charset="0"/>
                <a:ea typeface="+mn-ea"/>
                <a:cs typeface="+mn-cs"/>
              </a:rPr>
              <a:t>Throughout this presentation, “Cleary Gottlieb” and the “firm” refer to Cleary Gottlieb Steen &amp; Hamilton LLP and its affiliated entities in certain jurisdictions, and the term “offices” includes offices of those affiliated entities.</a:t>
            </a:r>
            <a:endParaRPr lang="en-US" sz="800" dirty="0">
              <a:solidFill>
                <a:srgbClr val="C8C8C8"/>
              </a:solidFill>
              <a:latin typeface="Arial" charset="0"/>
            </a:endParaRPr>
          </a:p>
        </p:txBody>
      </p:sp>
      <p:sp>
        <p:nvSpPr>
          <p:cNvPr id="7" name="Rectangle 97"/>
          <p:cNvSpPr>
            <a:spLocks noChangeArrowheads="1"/>
          </p:cNvSpPr>
          <p:nvPr userDrawn="1"/>
        </p:nvSpPr>
        <p:spPr bwMode="gray">
          <a:xfrm>
            <a:off x="0" y="0"/>
            <a:ext cx="9144000" cy="228600"/>
          </a:xfrm>
          <a:prstGeom prst="rect">
            <a:avLst/>
          </a:prstGeom>
          <a:gradFill>
            <a:gsLst>
              <a:gs pos="23000">
                <a:schemeClr val="tx2">
                  <a:alpha val="74000"/>
                </a:schemeClr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+mn-ea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locks - Workstreams and outcom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ntagon 4"/>
          <p:cNvSpPr/>
          <p:nvPr userDrawn="1"/>
        </p:nvSpPr>
        <p:spPr bwMode="auto">
          <a:xfrm>
            <a:off x="5507041" y="1755775"/>
            <a:ext cx="679450" cy="4343400"/>
          </a:xfrm>
          <a:prstGeom prst="homePlate">
            <a:avLst>
              <a:gd name="adj" fmla="val 98835"/>
            </a:avLst>
          </a:prstGeom>
          <a:gradFill flip="none" rotWithShape="1">
            <a:gsLst>
              <a:gs pos="100000">
                <a:schemeClr val="bg1">
                  <a:lumMod val="65000"/>
                </a:schemeClr>
              </a:gs>
              <a:gs pos="0">
                <a:schemeClr val="bg1">
                  <a:lumMod val="85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 anchorCtr="0"/>
          <a:lstStyle/>
          <a:p>
            <a:pPr indent="-118872" eaLnBrk="0" hangingPunct="0">
              <a:lnSpc>
                <a:spcPct val="95000"/>
              </a:lnSpc>
              <a:defRPr/>
            </a:pPr>
            <a:endParaRPr lang="en-US">
              <a:ea typeface="+mn-ea"/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type="body" idx="38"/>
          </p:nvPr>
        </p:nvSpPr>
        <p:spPr>
          <a:xfrm>
            <a:off x="2993735" y="1290639"/>
            <a:ext cx="2377440" cy="4808536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mpd="sng">
            <a:solidFill>
              <a:srgbClr val="C0C0C0"/>
            </a:solidFill>
            <a:prstDash val="solid"/>
          </a:ln>
        </p:spPr>
        <p:txBody>
          <a:bodyPr lIns="91440" rIns="91440" anchor="ctr"/>
          <a:lstStyle>
            <a:lvl1pPr marL="0" indent="0" algn="ctr"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en-US" dirty="0" smtClean="0"/>
          </a:p>
        </p:txBody>
      </p:sp>
      <p:sp>
        <p:nvSpPr>
          <p:cNvPr id="7" name="Text Placeholder 2"/>
          <p:cNvSpPr>
            <a:spLocks noGrp="1"/>
          </p:cNvSpPr>
          <p:nvPr>
            <p:ph type="body" idx="39"/>
          </p:nvPr>
        </p:nvSpPr>
        <p:spPr>
          <a:xfrm>
            <a:off x="477838" y="1290639"/>
            <a:ext cx="2377440" cy="4808536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mpd="sng">
            <a:solidFill>
              <a:srgbClr val="C0C0C0"/>
            </a:solidFill>
            <a:prstDash val="solid"/>
          </a:ln>
        </p:spPr>
        <p:txBody>
          <a:bodyPr lIns="91440" rIns="91440" anchor="ctr"/>
          <a:lstStyle>
            <a:lvl1pPr marL="0" indent="0" algn="ctr"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en-US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type="body" idx="15"/>
          </p:nvPr>
        </p:nvSpPr>
        <p:spPr>
          <a:xfrm>
            <a:off x="2993735" y="1290638"/>
            <a:ext cx="2377440" cy="38039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6350" cmpd="sng">
            <a:solidFill>
              <a:srgbClr val="C0C0C0"/>
            </a:solidFill>
            <a:prstDash val="solid"/>
          </a:ln>
        </p:spPr>
        <p:txBody>
          <a:bodyPr lIns="91440" rIns="91440" anchor="ctr"/>
          <a:lstStyle>
            <a:lvl1pPr marL="0" indent="0" algn="ctr">
              <a:buNone/>
              <a:defRPr sz="11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en-US" dirty="0" smtClean="0"/>
          </a:p>
        </p:txBody>
      </p:sp>
      <p:sp>
        <p:nvSpPr>
          <p:cNvPr id="9" name="Text Placeholder 2"/>
          <p:cNvSpPr>
            <a:spLocks noGrp="1"/>
          </p:cNvSpPr>
          <p:nvPr>
            <p:ph type="body" idx="22"/>
          </p:nvPr>
        </p:nvSpPr>
        <p:spPr>
          <a:xfrm>
            <a:off x="6300383" y="1290638"/>
            <a:ext cx="2377440" cy="380392"/>
          </a:xfrm>
          <a:prstGeom prst="rect">
            <a:avLst/>
          </a:prstGeom>
          <a:solidFill>
            <a:schemeClr val="accent1"/>
          </a:solidFill>
          <a:ln w="6350" cmpd="sng">
            <a:solidFill>
              <a:srgbClr val="C0C0C0"/>
            </a:solidFill>
            <a:prstDash val="solid"/>
          </a:ln>
        </p:spPr>
        <p:txBody>
          <a:bodyPr lIns="91440" rIns="91440" anchor="ctr"/>
          <a:lstStyle>
            <a:lvl1pPr marL="0" indent="0" algn="ctr">
              <a:buNone/>
              <a:defRPr sz="11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en-US" dirty="0" smtClean="0"/>
          </a:p>
        </p:txBody>
      </p:sp>
      <p:sp>
        <p:nvSpPr>
          <p:cNvPr id="10" name="Text Placeholder 2"/>
          <p:cNvSpPr>
            <a:spLocks noGrp="1"/>
          </p:cNvSpPr>
          <p:nvPr>
            <p:ph type="body" idx="30"/>
          </p:nvPr>
        </p:nvSpPr>
        <p:spPr>
          <a:xfrm>
            <a:off x="477838" y="1290638"/>
            <a:ext cx="2377440" cy="380392"/>
          </a:xfrm>
          <a:prstGeom prst="rect">
            <a:avLst/>
          </a:prstGeom>
          <a:solidFill>
            <a:srgbClr val="4D4D4D"/>
          </a:solidFill>
          <a:ln w="6350" cmpd="sng">
            <a:solidFill>
              <a:srgbClr val="C0C0C0"/>
            </a:solidFill>
            <a:prstDash val="solid"/>
          </a:ln>
        </p:spPr>
        <p:txBody>
          <a:bodyPr lIns="91440" rIns="91440" anchor="ctr"/>
          <a:lstStyle>
            <a:lvl1pPr marL="0" indent="0" algn="ctr">
              <a:buNone/>
              <a:defRPr sz="11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en-US" dirty="0" smtClean="0"/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40" hasCustomPrompt="1"/>
          </p:nvPr>
        </p:nvSpPr>
        <p:spPr>
          <a:xfrm>
            <a:off x="569278" y="1731264"/>
            <a:ext cx="2194560" cy="521208"/>
          </a:xfrm>
          <a:prstGeom prst="flowChartAlternateProcess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45720" tIns="0" rIns="45720" bIns="0" anchor="ctr" anchorCtr="0"/>
          <a:lstStyle>
            <a:lvl1pPr marL="0" indent="-118872">
              <a:lnSpc>
                <a:spcPct val="95000"/>
              </a:lnSpc>
              <a:spcBef>
                <a:spcPts val="0"/>
              </a:spcBef>
              <a:buClr>
                <a:srgbClr val="B01C2E"/>
              </a:buClr>
              <a:buFont typeface="Wingdings 2" pitchFamily="18" charset="2"/>
              <a:buChar char=""/>
              <a:defRPr sz="1100" baseline="0">
                <a:solidFill>
                  <a:schemeClr val="tx1"/>
                </a:solidFill>
              </a:defRPr>
            </a:lvl1pPr>
            <a:lvl2pPr marL="118872" indent="0">
              <a:spcBef>
                <a:spcPts val="300"/>
              </a:spcBef>
              <a:buNone/>
              <a:defRPr sz="1200"/>
            </a:lvl2pPr>
          </a:lstStyle>
          <a:p>
            <a:pPr lvl="0"/>
            <a:r>
              <a:rPr lang="en-US" dirty="0" smtClean="0"/>
              <a:t>Item 1</a:t>
            </a:r>
            <a:endParaRPr lang="en-US" dirty="0"/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41" hasCustomPrompt="1"/>
          </p:nvPr>
        </p:nvSpPr>
        <p:spPr>
          <a:xfrm>
            <a:off x="569278" y="2357120"/>
            <a:ext cx="2194560" cy="521208"/>
          </a:xfrm>
          <a:prstGeom prst="flowChartAlternateProcess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45720" tIns="45720" rIns="45720" bIns="45720" anchor="ctr" anchorCtr="0"/>
          <a:lstStyle>
            <a:lvl1pPr marL="118872" indent="-118872">
              <a:lnSpc>
                <a:spcPct val="95000"/>
              </a:lnSpc>
              <a:spcBef>
                <a:spcPts val="200"/>
              </a:spcBef>
              <a:buClr>
                <a:srgbClr val="B01C2E"/>
              </a:buClr>
              <a:buFont typeface="Wingdings 2" pitchFamily="18" charset="2"/>
              <a:buChar char=""/>
              <a:defRPr sz="1100" baseline="0">
                <a:solidFill>
                  <a:schemeClr val="tx1"/>
                </a:solidFill>
              </a:defRPr>
            </a:lvl1pPr>
            <a:lvl2pPr marL="118872" indent="0">
              <a:spcBef>
                <a:spcPts val="300"/>
              </a:spcBef>
              <a:buNone/>
              <a:defRPr sz="1200"/>
            </a:lvl2pPr>
          </a:lstStyle>
          <a:p>
            <a:pPr lvl="0"/>
            <a:r>
              <a:rPr lang="en-US" dirty="0" smtClean="0"/>
              <a:t>Item 1</a:t>
            </a:r>
            <a:endParaRPr lang="en-US" dirty="0"/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42" hasCustomPrompt="1"/>
          </p:nvPr>
        </p:nvSpPr>
        <p:spPr>
          <a:xfrm>
            <a:off x="569278" y="2982976"/>
            <a:ext cx="2194560" cy="521208"/>
          </a:xfrm>
          <a:prstGeom prst="flowChartAlternateProcess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45720" tIns="45720" rIns="45720" bIns="45720" anchor="ctr" anchorCtr="0"/>
          <a:lstStyle>
            <a:lvl1pPr marL="118872" indent="-118872">
              <a:lnSpc>
                <a:spcPct val="95000"/>
              </a:lnSpc>
              <a:spcBef>
                <a:spcPts val="200"/>
              </a:spcBef>
              <a:buClr>
                <a:srgbClr val="B01C2E"/>
              </a:buClr>
              <a:buFont typeface="Wingdings 2" pitchFamily="18" charset="2"/>
              <a:buChar char=""/>
              <a:defRPr sz="1100" baseline="0">
                <a:solidFill>
                  <a:schemeClr val="tx1"/>
                </a:solidFill>
              </a:defRPr>
            </a:lvl1pPr>
            <a:lvl2pPr marL="118872" indent="0">
              <a:spcBef>
                <a:spcPts val="300"/>
              </a:spcBef>
              <a:buNone/>
              <a:defRPr sz="1200"/>
            </a:lvl2pPr>
          </a:lstStyle>
          <a:p>
            <a:pPr lvl="0"/>
            <a:r>
              <a:rPr lang="en-US" dirty="0" smtClean="0"/>
              <a:t>Item 1</a:t>
            </a:r>
            <a:endParaRPr lang="en-US" dirty="0"/>
          </a:p>
        </p:txBody>
      </p:sp>
      <p:sp>
        <p:nvSpPr>
          <p:cNvPr id="14" name="Text Placeholder 19"/>
          <p:cNvSpPr>
            <a:spLocks noGrp="1"/>
          </p:cNvSpPr>
          <p:nvPr>
            <p:ph type="body" sz="quarter" idx="43" hasCustomPrompt="1"/>
          </p:nvPr>
        </p:nvSpPr>
        <p:spPr>
          <a:xfrm>
            <a:off x="569278" y="3608832"/>
            <a:ext cx="2194560" cy="521208"/>
          </a:xfrm>
          <a:prstGeom prst="flowChartAlternateProcess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45720" tIns="45720" rIns="45720" bIns="45720" anchor="ctr" anchorCtr="0"/>
          <a:lstStyle>
            <a:lvl1pPr marL="118872" indent="-118872">
              <a:lnSpc>
                <a:spcPct val="95000"/>
              </a:lnSpc>
              <a:spcBef>
                <a:spcPts val="200"/>
              </a:spcBef>
              <a:buClr>
                <a:srgbClr val="B01C2E"/>
              </a:buClr>
              <a:buFont typeface="Wingdings 2" pitchFamily="18" charset="2"/>
              <a:buChar char=""/>
              <a:defRPr sz="1100" baseline="0">
                <a:solidFill>
                  <a:schemeClr val="tx1"/>
                </a:solidFill>
              </a:defRPr>
            </a:lvl1pPr>
            <a:lvl2pPr marL="118872" indent="0">
              <a:spcBef>
                <a:spcPts val="300"/>
              </a:spcBef>
              <a:buNone/>
              <a:defRPr sz="1200"/>
            </a:lvl2pPr>
          </a:lstStyle>
          <a:p>
            <a:pPr lvl="0"/>
            <a:r>
              <a:rPr lang="en-US" dirty="0" smtClean="0"/>
              <a:t>Item 1</a:t>
            </a:r>
            <a:endParaRPr lang="en-US" dirty="0"/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44" hasCustomPrompt="1"/>
          </p:nvPr>
        </p:nvSpPr>
        <p:spPr>
          <a:xfrm>
            <a:off x="569278" y="4234688"/>
            <a:ext cx="2194560" cy="521208"/>
          </a:xfrm>
          <a:prstGeom prst="flowChartAlternateProcess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45720" tIns="45720" rIns="45720" bIns="45720" anchor="ctr" anchorCtr="0"/>
          <a:lstStyle>
            <a:lvl1pPr marL="118872" indent="-118872">
              <a:lnSpc>
                <a:spcPct val="95000"/>
              </a:lnSpc>
              <a:spcBef>
                <a:spcPts val="200"/>
              </a:spcBef>
              <a:buClr>
                <a:srgbClr val="B01C2E"/>
              </a:buClr>
              <a:buFont typeface="Wingdings 2" pitchFamily="18" charset="2"/>
              <a:buChar char=""/>
              <a:defRPr sz="1100" baseline="0">
                <a:solidFill>
                  <a:schemeClr val="tx1"/>
                </a:solidFill>
              </a:defRPr>
            </a:lvl1pPr>
            <a:lvl2pPr marL="118872" indent="0">
              <a:spcBef>
                <a:spcPts val="300"/>
              </a:spcBef>
              <a:buNone/>
              <a:defRPr sz="1200"/>
            </a:lvl2pPr>
          </a:lstStyle>
          <a:p>
            <a:pPr lvl="0"/>
            <a:r>
              <a:rPr lang="en-US" dirty="0" smtClean="0"/>
              <a:t>Item 1</a:t>
            </a:r>
            <a:endParaRPr lang="en-US" dirty="0"/>
          </a:p>
        </p:txBody>
      </p:sp>
      <p:sp>
        <p:nvSpPr>
          <p:cNvPr id="16" name="Text Placeholder 19"/>
          <p:cNvSpPr>
            <a:spLocks noGrp="1"/>
          </p:cNvSpPr>
          <p:nvPr>
            <p:ph type="body" sz="quarter" idx="45" hasCustomPrompt="1"/>
          </p:nvPr>
        </p:nvSpPr>
        <p:spPr>
          <a:xfrm>
            <a:off x="569278" y="5486400"/>
            <a:ext cx="2194560" cy="521208"/>
          </a:xfrm>
          <a:prstGeom prst="flowChartAlternateProcess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45720" tIns="45720" rIns="45720" bIns="45720" anchor="ctr" anchorCtr="0"/>
          <a:lstStyle>
            <a:lvl1pPr marL="118872" indent="-118872">
              <a:lnSpc>
                <a:spcPct val="95000"/>
              </a:lnSpc>
              <a:spcBef>
                <a:spcPts val="200"/>
              </a:spcBef>
              <a:buClr>
                <a:srgbClr val="B01C2E"/>
              </a:buClr>
              <a:buFont typeface="Wingdings 2" pitchFamily="18" charset="2"/>
              <a:buChar char=""/>
              <a:defRPr sz="1100" baseline="0">
                <a:solidFill>
                  <a:schemeClr val="tx1"/>
                </a:solidFill>
              </a:defRPr>
            </a:lvl1pPr>
            <a:lvl2pPr marL="118872" indent="0">
              <a:spcBef>
                <a:spcPts val="300"/>
              </a:spcBef>
              <a:buNone/>
              <a:defRPr sz="1200"/>
            </a:lvl2pPr>
          </a:lstStyle>
          <a:p>
            <a:pPr lvl="0"/>
            <a:r>
              <a:rPr lang="en-US" dirty="0" smtClean="0"/>
              <a:t>Item 1</a:t>
            </a:r>
            <a:endParaRPr lang="en-US" dirty="0"/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46" hasCustomPrompt="1"/>
          </p:nvPr>
        </p:nvSpPr>
        <p:spPr>
          <a:xfrm>
            <a:off x="569278" y="4860544"/>
            <a:ext cx="2194560" cy="521208"/>
          </a:xfrm>
          <a:prstGeom prst="flowChartAlternateProcess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45720" tIns="45720" rIns="45720" bIns="45720" anchor="ctr" anchorCtr="0"/>
          <a:lstStyle>
            <a:lvl1pPr marL="118872" indent="-118872">
              <a:lnSpc>
                <a:spcPct val="95000"/>
              </a:lnSpc>
              <a:spcBef>
                <a:spcPts val="200"/>
              </a:spcBef>
              <a:buClr>
                <a:srgbClr val="B01C2E"/>
              </a:buClr>
              <a:buFont typeface="Wingdings 2" pitchFamily="18" charset="2"/>
              <a:buChar char=""/>
              <a:defRPr sz="1100" baseline="0">
                <a:solidFill>
                  <a:schemeClr val="tx1"/>
                </a:solidFill>
              </a:defRPr>
            </a:lvl1pPr>
            <a:lvl2pPr marL="118872" indent="0">
              <a:spcBef>
                <a:spcPts val="300"/>
              </a:spcBef>
              <a:buNone/>
              <a:defRPr sz="1200"/>
            </a:lvl2pPr>
          </a:lstStyle>
          <a:p>
            <a:pPr lvl="0"/>
            <a:r>
              <a:rPr lang="en-US" dirty="0" smtClean="0"/>
              <a:t>Item 1</a:t>
            </a:r>
            <a:endParaRPr lang="en-US" dirty="0"/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47" hasCustomPrompt="1"/>
          </p:nvPr>
        </p:nvSpPr>
        <p:spPr>
          <a:xfrm>
            <a:off x="3085175" y="1743456"/>
            <a:ext cx="2194560" cy="521208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45720" tIns="45720" rIns="45720" bIns="45720" anchor="ctr" anchorCtr="0"/>
          <a:lstStyle>
            <a:lvl1pPr marL="118872" indent="-118872">
              <a:lnSpc>
                <a:spcPct val="95000"/>
              </a:lnSpc>
              <a:spcBef>
                <a:spcPts val="200"/>
              </a:spcBef>
              <a:buClr>
                <a:srgbClr val="B01C2E"/>
              </a:buClr>
              <a:buFont typeface="Wingdings 2" pitchFamily="18" charset="2"/>
              <a:buChar char=""/>
              <a:defRPr sz="1100" baseline="0">
                <a:solidFill>
                  <a:schemeClr val="tx1"/>
                </a:solidFill>
              </a:defRPr>
            </a:lvl1pPr>
            <a:lvl2pPr marL="118872" indent="0">
              <a:spcBef>
                <a:spcPts val="300"/>
              </a:spcBef>
              <a:buNone/>
              <a:defRPr sz="1200"/>
            </a:lvl2pPr>
          </a:lstStyle>
          <a:p>
            <a:pPr lvl="0"/>
            <a:r>
              <a:rPr lang="en-US" dirty="0" smtClean="0"/>
              <a:t>Item 1</a:t>
            </a:r>
            <a:endParaRPr lang="en-US" dirty="0"/>
          </a:p>
        </p:txBody>
      </p:sp>
      <p:sp>
        <p:nvSpPr>
          <p:cNvPr id="19" name="Text Placeholder 19"/>
          <p:cNvSpPr>
            <a:spLocks noGrp="1"/>
          </p:cNvSpPr>
          <p:nvPr>
            <p:ph type="body" sz="quarter" idx="48" hasCustomPrompt="1"/>
          </p:nvPr>
        </p:nvSpPr>
        <p:spPr>
          <a:xfrm>
            <a:off x="3085175" y="2369312"/>
            <a:ext cx="2194560" cy="521208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45720" tIns="45720" rIns="45720" bIns="45720" anchor="ctr" anchorCtr="0"/>
          <a:lstStyle>
            <a:lvl1pPr marL="118872" indent="-118872">
              <a:lnSpc>
                <a:spcPct val="95000"/>
              </a:lnSpc>
              <a:spcBef>
                <a:spcPts val="200"/>
              </a:spcBef>
              <a:buClr>
                <a:srgbClr val="B01C2E"/>
              </a:buClr>
              <a:buFont typeface="Wingdings 2" pitchFamily="18" charset="2"/>
              <a:buChar char=""/>
              <a:defRPr sz="1100" baseline="0">
                <a:solidFill>
                  <a:schemeClr val="tx1"/>
                </a:solidFill>
              </a:defRPr>
            </a:lvl1pPr>
            <a:lvl2pPr marL="118872" indent="0">
              <a:spcBef>
                <a:spcPts val="300"/>
              </a:spcBef>
              <a:buNone/>
              <a:defRPr sz="1200"/>
            </a:lvl2pPr>
          </a:lstStyle>
          <a:p>
            <a:pPr lvl="0"/>
            <a:r>
              <a:rPr lang="en-US" dirty="0" smtClean="0"/>
              <a:t>Item 1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49" hasCustomPrompt="1"/>
          </p:nvPr>
        </p:nvSpPr>
        <p:spPr>
          <a:xfrm>
            <a:off x="3085175" y="2995168"/>
            <a:ext cx="2194560" cy="521208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45720" tIns="45720" rIns="45720" bIns="45720" anchor="ctr" anchorCtr="0"/>
          <a:lstStyle>
            <a:lvl1pPr marL="118872" indent="-118872">
              <a:lnSpc>
                <a:spcPct val="95000"/>
              </a:lnSpc>
              <a:spcBef>
                <a:spcPts val="200"/>
              </a:spcBef>
              <a:buClr>
                <a:srgbClr val="B01C2E"/>
              </a:buClr>
              <a:buFont typeface="Wingdings 2" pitchFamily="18" charset="2"/>
              <a:buChar char=""/>
              <a:defRPr sz="1100" baseline="0">
                <a:solidFill>
                  <a:schemeClr val="tx1"/>
                </a:solidFill>
              </a:defRPr>
            </a:lvl1pPr>
            <a:lvl2pPr marL="118872" indent="0">
              <a:spcBef>
                <a:spcPts val="300"/>
              </a:spcBef>
              <a:buNone/>
              <a:defRPr sz="1200"/>
            </a:lvl2pPr>
          </a:lstStyle>
          <a:p>
            <a:pPr lvl="0"/>
            <a:r>
              <a:rPr lang="en-US" dirty="0" smtClean="0"/>
              <a:t>Item 1</a:t>
            </a:r>
            <a:endParaRPr lang="en-US" dirty="0"/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50" hasCustomPrompt="1"/>
          </p:nvPr>
        </p:nvSpPr>
        <p:spPr>
          <a:xfrm>
            <a:off x="3085175" y="3621024"/>
            <a:ext cx="2194560" cy="521208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45720" tIns="45720" rIns="45720" bIns="45720" anchor="ctr" anchorCtr="0"/>
          <a:lstStyle>
            <a:lvl1pPr marL="118872" indent="-118872">
              <a:lnSpc>
                <a:spcPct val="95000"/>
              </a:lnSpc>
              <a:spcBef>
                <a:spcPts val="200"/>
              </a:spcBef>
              <a:buClr>
                <a:srgbClr val="B01C2E"/>
              </a:buClr>
              <a:buFont typeface="Wingdings 2" pitchFamily="18" charset="2"/>
              <a:buChar char=""/>
              <a:defRPr sz="1100" baseline="0">
                <a:solidFill>
                  <a:schemeClr val="tx1"/>
                </a:solidFill>
              </a:defRPr>
            </a:lvl1pPr>
            <a:lvl2pPr marL="118872" indent="0">
              <a:spcBef>
                <a:spcPts val="300"/>
              </a:spcBef>
              <a:buNone/>
              <a:defRPr sz="1200"/>
            </a:lvl2pPr>
          </a:lstStyle>
          <a:p>
            <a:pPr lvl="0"/>
            <a:r>
              <a:rPr lang="en-US" dirty="0" smtClean="0"/>
              <a:t>Item 1</a:t>
            </a:r>
            <a:endParaRPr lang="en-US" dirty="0"/>
          </a:p>
        </p:txBody>
      </p:sp>
      <p:sp>
        <p:nvSpPr>
          <p:cNvPr id="22" name="Text Placeholder 19"/>
          <p:cNvSpPr>
            <a:spLocks noGrp="1"/>
          </p:cNvSpPr>
          <p:nvPr>
            <p:ph type="body" sz="quarter" idx="51" hasCustomPrompt="1"/>
          </p:nvPr>
        </p:nvSpPr>
        <p:spPr>
          <a:xfrm>
            <a:off x="3085175" y="4246880"/>
            <a:ext cx="2194560" cy="521208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45720" tIns="45720" rIns="45720" bIns="45720" anchor="ctr" anchorCtr="0"/>
          <a:lstStyle>
            <a:lvl1pPr marL="118872" indent="-118872">
              <a:lnSpc>
                <a:spcPct val="95000"/>
              </a:lnSpc>
              <a:spcBef>
                <a:spcPts val="200"/>
              </a:spcBef>
              <a:buClr>
                <a:srgbClr val="B01C2E"/>
              </a:buClr>
              <a:buFont typeface="Wingdings 2" pitchFamily="18" charset="2"/>
              <a:buChar char=""/>
              <a:defRPr sz="1100" baseline="0">
                <a:solidFill>
                  <a:schemeClr val="tx1"/>
                </a:solidFill>
              </a:defRPr>
            </a:lvl1pPr>
            <a:lvl2pPr marL="118872" indent="0">
              <a:spcBef>
                <a:spcPts val="300"/>
              </a:spcBef>
              <a:buNone/>
              <a:defRPr sz="1200"/>
            </a:lvl2pPr>
          </a:lstStyle>
          <a:p>
            <a:pPr lvl="0"/>
            <a:r>
              <a:rPr lang="en-US" dirty="0" smtClean="0"/>
              <a:t>Item 1</a:t>
            </a:r>
            <a:endParaRPr lang="en-US" dirty="0"/>
          </a:p>
        </p:txBody>
      </p:sp>
      <p:sp>
        <p:nvSpPr>
          <p:cNvPr id="23" name="Text Placeholder 19"/>
          <p:cNvSpPr>
            <a:spLocks noGrp="1"/>
          </p:cNvSpPr>
          <p:nvPr>
            <p:ph type="body" sz="quarter" idx="52" hasCustomPrompt="1"/>
          </p:nvPr>
        </p:nvSpPr>
        <p:spPr>
          <a:xfrm>
            <a:off x="3085175" y="5498592"/>
            <a:ext cx="2194560" cy="521208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45720" tIns="45720" rIns="45720" bIns="45720" anchor="ctr" anchorCtr="0"/>
          <a:lstStyle>
            <a:lvl1pPr marL="118872" indent="-118872">
              <a:lnSpc>
                <a:spcPct val="95000"/>
              </a:lnSpc>
              <a:spcBef>
                <a:spcPts val="200"/>
              </a:spcBef>
              <a:buClr>
                <a:srgbClr val="B01C2E"/>
              </a:buClr>
              <a:buFont typeface="Wingdings 2" pitchFamily="18" charset="2"/>
              <a:buChar char=""/>
              <a:defRPr sz="1100" baseline="0">
                <a:solidFill>
                  <a:schemeClr val="tx1"/>
                </a:solidFill>
              </a:defRPr>
            </a:lvl1pPr>
            <a:lvl2pPr marL="118872" indent="0">
              <a:spcBef>
                <a:spcPts val="300"/>
              </a:spcBef>
              <a:buNone/>
              <a:defRPr sz="1200"/>
            </a:lvl2pPr>
          </a:lstStyle>
          <a:p>
            <a:pPr lvl="0"/>
            <a:r>
              <a:rPr lang="en-US" dirty="0" smtClean="0"/>
              <a:t>Item 1</a:t>
            </a:r>
            <a:endParaRPr lang="en-US" dirty="0"/>
          </a:p>
        </p:txBody>
      </p:sp>
      <p:sp>
        <p:nvSpPr>
          <p:cNvPr id="24" name="Text Placeholder 19"/>
          <p:cNvSpPr>
            <a:spLocks noGrp="1"/>
          </p:cNvSpPr>
          <p:nvPr>
            <p:ph type="body" sz="quarter" idx="53" hasCustomPrompt="1"/>
          </p:nvPr>
        </p:nvSpPr>
        <p:spPr>
          <a:xfrm>
            <a:off x="3085175" y="4872736"/>
            <a:ext cx="2194560" cy="521208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45720" tIns="45720" rIns="45720" bIns="45720" anchor="ctr" anchorCtr="0"/>
          <a:lstStyle>
            <a:lvl1pPr marL="118872" indent="-118872">
              <a:lnSpc>
                <a:spcPct val="95000"/>
              </a:lnSpc>
              <a:spcBef>
                <a:spcPts val="200"/>
              </a:spcBef>
              <a:buClr>
                <a:srgbClr val="B01C2E"/>
              </a:buClr>
              <a:buFont typeface="Wingdings 2" pitchFamily="18" charset="2"/>
              <a:buChar char=""/>
              <a:defRPr sz="1100" baseline="0">
                <a:solidFill>
                  <a:schemeClr val="tx1"/>
                </a:solidFill>
              </a:defRPr>
            </a:lvl1pPr>
            <a:lvl2pPr marL="118872" indent="0">
              <a:spcBef>
                <a:spcPts val="300"/>
              </a:spcBef>
              <a:buNone/>
              <a:defRPr sz="1200"/>
            </a:lvl2pPr>
          </a:lstStyle>
          <a:p>
            <a:pPr lvl="0"/>
            <a:r>
              <a:rPr lang="en-US" dirty="0" smtClean="0"/>
              <a:t>Item 1</a:t>
            </a:r>
            <a:endParaRPr lang="en-US" dirty="0"/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54" hasCustomPrompt="1"/>
          </p:nvPr>
        </p:nvSpPr>
        <p:spPr>
          <a:xfrm>
            <a:off x="6300383" y="1743456"/>
            <a:ext cx="2377440" cy="521208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45720" tIns="45720" rIns="45720" bIns="45720" anchor="ctr" anchorCtr="0"/>
          <a:lstStyle>
            <a:lvl1pPr marL="118872" indent="-118872">
              <a:lnSpc>
                <a:spcPct val="95000"/>
              </a:lnSpc>
              <a:spcBef>
                <a:spcPts val="200"/>
              </a:spcBef>
              <a:buClr>
                <a:srgbClr val="B01C2E"/>
              </a:buClr>
              <a:buFont typeface="Wingdings 2" pitchFamily="18" charset="2"/>
              <a:buChar char=""/>
              <a:defRPr sz="1100" baseline="0">
                <a:solidFill>
                  <a:schemeClr val="tx1"/>
                </a:solidFill>
              </a:defRPr>
            </a:lvl1pPr>
            <a:lvl2pPr marL="118872" indent="0">
              <a:spcBef>
                <a:spcPts val="300"/>
              </a:spcBef>
              <a:buNone/>
              <a:defRPr sz="1200"/>
            </a:lvl2pPr>
          </a:lstStyle>
          <a:p>
            <a:pPr lvl="0"/>
            <a:r>
              <a:rPr lang="en-US" dirty="0" smtClean="0"/>
              <a:t>Item 1</a:t>
            </a:r>
            <a:endParaRPr lang="en-US" dirty="0"/>
          </a:p>
        </p:txBody>
      </p:sp>
      <p:sp>
        <p:nvSpPr>
          <p:cNvPr id="26" name="Text Placeholder 19"/>
          <p:cNvSpPr>
            <a:spLocks noGrp="1"/>
          </p:cNvSpPr>
          <p:nvPr>
            <p:ph type="body" sz="quarter" idx="55" hasCustomPrompt="1"/>
          </p:nvPr>
        </p:nvSpPr>
        <p:spPr>
          <a:xfrm>
            <a:off x="6300383" y="2369312"/>
            <a:ext cx="2377440" cy="521208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45720" tIns="45720" rIns="45720" bIns="45720" anchor="ctr" anchorCtr="0"/>
          <a:lstStyle>
            <a:lvl1pPr marL="118872" indent="-118872">
              <a:lnSpc>
                <a:spcPct val="95000"/>
              </a:lnSpc>
              <a:spcBef>
                <a:spcPts val="200"/>
              </a:spcBef>
              <a:buClr>
                <a:srgbClr val="B01C2E"/>
              </a:buClr>
              <a:buFont typeface="Wingdings 2" pitchFamily="18" charset="2"/>
              <a:buChar char=""/>
              <a:defRPr sz="1100" baseline="0">
                <a:solidFill>
                  <a:schemeClr val="tx1"/>
                </a:solidFill>
              </a:defRPr>
            </a:lvl1pPr>
            <a:lvl2pPr marL="118872" indent="0">
              <a:spcBef>
                <a:spcPts val="300"/>
              </a:spcBef>
              <a:buNone/>
              <a:defRPr sz="1200"/>
            </a:lvl2pPr>
          </a:lstStyle>
          <a:p>
            <a:pPr lvl="0"/>
            <a:r>
              <a:rPr lang="en-US" dirty="0" smtClean="0"/>
              <a:t>Item 1</a:t>
            </a:r>
            <a:endParaRPr lang="en-US" dirty="0"/>
          </a:p>
        </p:txBody>
      </p:sp>
      <p:sp>
        <p:nvSpPr>
          <p:cNvPr id="27" name="Text Placeholder 19"/>
          <p:cNvSpPr>
            <a:spLocks noGrp="1"/>
          </p:cNvSpPr>
          <p:nvPr>
            <p:ph type="body" sz="quarter" idx="56" hasCustomPrompt="1"/>
          </p:nvPr>
        </p:nvSpPr>
        <p:spPr>
          <a:xfrm>
            <a:off x="6300383" y="2995168"/>
            <a:ext cx="2377440" cy="521208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45720" tIns="45720" rIns="45720" bIns="45720" anchor="ctr" anchorCtr="0"/>
          <a:lstStyle>
            <a:lvl1pPr marL="118872" indent="-118872">
              <a:lnSpc>
                <a:spcPct val="95000"/>
              </a:lnSpc>
              <a:spcBef>
                <a:spcPts val="200"/>
              </a:spcBef>
              <a:buClr>
                <a:srgbClr val="B01C2E"/>
              </a:buClr>
              <a:buFont typeface="Wingdings 2" pitchFamily="18" charset="2"/>
              <a:buChar char=""/>
              <a:defRPr sz="1100" baseline="0">
                <a:solidFill>
                  <a:schemeClr val="tx1"/>
                </a:solidFill>
              </a:defRPr>
            </a:lvl1pPr>
            <a:lvl2pPr marL="118872" indent="0">
              <a:spcBef>
                <a:spcPts val="300"/>
              </a:spcBef>
              <a:buNone/>
              <a:defRPr sz="1200"/>
            </a:lvl2pPr>
          </a:lstStyle>
          <a:p>
            <a:pPr lvl="0"/>
            <a:r>
              <a:rPr lang="en-US" dirty="0" smtClean="0"/>
              <a:t>Item 1</a:t>
            </a:r>
            <a:endParaRPr lang="en-US" dirty="0"/>
          </a:p>
        </p:txBody>
      </p:sp>
      <p:sp>
        <p:nvSpPr>
          <p:cNvPr id="28" name="Text Placeholder 19"/>
          <p:cNvSpPr>
            <a:spLocks noGrp="1"/>
          </p:cNvSpPr>
          <p:nvPr>
            <p:ph type="body" sz="quarter" idx="57" hasCustomPrompt="1"/>
          </p:nvPr>
        </p:nvSpPr>
        <p:spPr>
          <a:xfrm>
            <a:off x="6300383" y="3621024"/>
            <a:ext cx="2377440" cy="521208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45720" tIns="45720" rIns="45720" bIns="45720" anchor="ctr" anchorCtr="0"/>
          <a:lstStyle>
            <a:lvl1pPr marL="118872" indent="-118872">
              <a:lnSpc>
                <a:spcPct val="95000"/>
              </a:lnSpc>
              <a:spcBef>
                <a:spcPts val="200"/>
              </a:spcBef>
              <a:buClr>
                <a:srgbClr val="B01C2E"/>
              </a:buClr>
              <a:buFont typeface="Wingdings 2" pitchFamily="18" charset="2"/>
              <a:buChar char=""/>
              <a:defRPr sz="1100" baseline="0">
                <a:solidFill>
                  <a:schemeClr val="tx1"/>
                </a:solidFill>
              </a:defRPr>
            </a:lvl1pPr>
            <a:lvl2pPr marL="118872" indent="0">
              <a:spcBef>
                <a:spcPts val="300"/>
              </a:spcBef>
              <a:buNone/>
              <a:defRPr sz="1200"/>
            </a:lvl2pPr>
          </a:lstStyle>
          <a:p>
            <a:pPr lvl="0"/>
            <a:r>
              <a:rPr lang="en-US" dirty="0" smtClean="0"/>
              <a:t>Item 1</a:t>
            </a:r>
            <a:endParaRPr lang="en-US" dirty="0"/>
          </a:p>
        </p:txBody>
      </p:sp>
      <p:sp>
        <p:nvSpPr>
          <p:cNvPr id="29" name="Text Placeholder 19"/>
          <p:cNvSpPr>
            <a:spLocks noGrp="1"/>
          </p:cNvSpPr>
          <p:nvPr>
            <p:ph type="body" sz="quarter" idx="58" hasCustomPrompt="1"/>
          </p:nvPr>
        </p:nvSpPr>
        <p:spPr>
          <a:xfrm>
            <a:off x="6300383" y="4246880"/>
            <a:ext cx="2377440" cy="521208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45720" tIns="45720" rIns="45720" bIns="45720" anchor="ctr" anchorCtr="0"/>
          <a:lstStyle>
            <a:lvl1pPr marL="118872" indent="-118872">
              <a:lnSpc>
                <a:spcPct val="95000"/>
              </a:lnSpc>
              <a:spcBef>
                <a:spcPts val="200"/>
              </a:spcBef>
              <a:buClr>
                <a:srgbClr val="B01C2E"/>
              </a:buClr>
              <a:buFont typeface="Wingdings 2" pitchFamily="18" charset="2"/>
              <a:buChar char=""/>
              <a:defRPr sz="1100" baseline="0">
                <a:solidFill>
                  <a:schemeClr val="tx1"/>
                </a:solidFill>
              </a:defRPr>
            </a:lvl1pPr>
            <a:lvl2pPr marL="118872" indent="0">
              <a:spcBef>
                <a:spcPts val="300"/>
              </a:spcBef>
              <a:buNone/>
              <a:defRPr sz="1200"/>
            </a:lvl2pPr>
          </a:lstStyle>
          <a:p>
            <a:pPr lvl="0"/>
            <a:r>
              <a:rPr lang="en-US" dirty="0" smtClean="0"/>
              <a:t>Item 1</a:t>
            </a:r>
            <a:endParaRPr lang="en-US" dirty="0"/>
          </a:p>
        </p:txBody>
      </p:sp>
      <p:sp>
        <p:nvSpPr>
          <p:cNvPr id="30" name="Text Placeholder 19"/>
          <p:cNvSpPr>
            <a:spLocks noGrp="1"/>
          </p:cNvSpPr>
          <p:nvPr>
            <p:ph type="body" sz="quarter" idx="59" hasCustomPrompt="1"/>
          </p:nvPr>
        </p:nvSpPr>
        <p:spPr>
          <a:xfrm>
            <a:off x="6300383" y="5498592"/>
            <a:ext cx="2377440" cy="521208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45720" tIns="45720" rIns="45720" bIns="45720" anchor="ctr" anchorCtr="0"/>
          <a:lstStyle>
            <a:lvl1pPr marL="118872" indent="-118872">
              <a:lnSpc>
                <a:spcPct val="95000"/>
              </a:lnSpc>
              <a:spcBef>
                <a:spcPts val="200"/>
              </a:spcBef>
              <a:buClr>
                <a:srgbClr val="B01C2E"/>
              </a:buClr>
              <a:buFont typeface="Wingdings 2" pitchFamily="18" charset="2"/>
              <a:buChar char=""/>
              <a:defRPr sz="1100" baseline="0">
                <a:solidFill>
                  <a:schemeClr val="tx1"/>
                </a:solidFill>
              </a:defRPr>
            </a:lvl1pPr>
            <a:lvl2pPr marL="118872" indent="0">
              <a:spcBef>
                <a:spcPts val="300"/>
              </a:spcBef>
              <a:buNone/>
              <a:defRPr sz="1200"/>
            </a:lvl2pPr>
          </a:lstStyle>
          <a:p>
            <a:pPr lvl="0"/>
            <a:r>
              <a:rPr lang="en-US" dirty="0" smtClean="0"/>
              <a:t>Item 1</a:t>
            </a:r>
            <a:endParaRPr lang="en-US" dirty="0"/>
          </a:p>
        </p:txBody>
      </p:sp>
      <p:sp>
        <p:nvSpPr>
          <p:cNvPr id="31" name="Text Placeholder 19"/>
          <p:cNvSpPr>
            <a:spLocks noGrp="1"/>
          </p:cNvSpPr>
          <p:nvPr>
            <p:ph type="body" sz="quarter" idx="60" hasCustomPrompt="1"/>
          </p:nvPr>
        </p:nvSpPr>
        <p:spPr>
          <a:xfrm>
            <a:off x="6300383" y="4872736"/>
            <a:ext cx="2377440" cy="521208"/>
          </a:xfrm>
          <a:prstGeom prst="rect">
            <a:avLst/>
          </a:prstGeom>
          <a:solidFill>
            <a:srgbClr val="FFFFFF"/>
          </a:solidFill>
          <a:ln>
            <a:solidFill>
              <a:srgbClr val="C0C0C0"/>
            </a:solidFill>
          </a:ln>
        </p:spPr>
        <p:txBody>
          <a:bodyPr lIns="45720" tIns="45720" rIns="45720" bIns="45720" anchor="ctr" anchorCtr="0"/>
          <a:lstStyle>
            <a:lvl1pPr marL="118872" indent="-118872">
              <a:lnSpc>
                <a:spcPct val="95000"/>
              </a:lnSpc>
              <a:spcBef>
                <a:spcPts val="200"/>
              </a:spcBef>
              <a:buClr>
                <a:srgbClr val="B01C2E"/>
              </a:buClr>
              <a:buFont typeface="Wingdings 2" pitchFamily="18" charset="2"/>
              <a:buChar char=""/>
              <a:defRPr sz="1100" baseline="0">
                <a:solidFill>
                  <a:schemeClr val="tx1"/>
                </a:solidFill>
              </a:defRPr>
            </a:lvl1pPr>
            <a:lvl2pPr marL="118872" indent="0">
              <a:spcBef>
                <a:spcPts val="300"/>
              </a:spcBef>
              <a:buNone/>
              <a:defRPr sz="1200"/>
            </a:lvl2pPr>
          </a:lstStyle>
          <a:p>
            <a:pPr lvl="0"/>
            <a:r>
              <a:rPr lang="en-US" dirty="0" smtClean="0"/>
              <a:t>Item 1</a:t>
            </a:r>
            <a:endParaRPr lang="en-US" dirty="0"/>
          </a:p>
        </p:txBody>
      </p:sp>
      <p:sp>
        <p:nvSpPr>
          <p:cNvPr id="32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33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4" name="Footer Placeholder 33"/>
          <p:cNvSpPr>
            <a:spLocks noGrp="1"/>
          </p:cNvSpPr>
          <p:nvPr>
            <p:ph type="ftr" sz="quarter" idx="6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locks - Elements Leading 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ntagon 4"/>
          <p:cNvSpPr/>
          <p:nvPr userDrawn="1"/>
        </p:nvSpPr>
        <p:spPr bwMode="auto">
          <a:xfrm>
            <a:off x="5349877" y="1497019"/>
            <a:ext cx="679450" cy="4352925"/>
          </a:xfrm>
          <a:prstGeom prst="homePlate">
            <a:avLst>
              <a:gd name="adj" fmla="val 98835"/>
            </a:avLst>
          </a:prstGeom>
          <a:gradFill flip="none" rotWithShape="1">
            <a:gsLst>
              <a:gs pos="100000">
                <a:schemeClr val="bg1">
                  <a:lumMod val="65000"/>
                </a:schemeClr>
              </a:gs>
              <a:gs pos="0">
                <a:schemeClr val="bg1">
                  <a:lumMod val="85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ea typeface="+mn-ea"/>
            </a:endParaRP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21" hasCustomPrompt="1"/>
          </p:nvPr>
        </p:nvSpPr>
        <p:spPr>
          <a:xfrm rot="5400000">
            <a:off x="7082028" y="330708"/>
            <a:ext cx="640080" cy="2569464"/>
          </a:xfrm>
          <a:prstGeom prst="homePlate">
            <a:avLst>
              <a:gd name="adj" fmla="val 32482"/>
            </a:avLst>
          </a:prstGeom>
          <a:solidFill>
            <a:srgbClr val="B01C2E"/>
          </a:solidFill>
        </p:spPr>
        <p:txBody>
          <a:bodyPr vert="vert270" anchor="ctr"/>
          <a:lstStyle>
            <a:lvl1pPr marL="0" indent="0" algn="ctr">
              <a:lnSpc>
                <a:spcPts val="1400"/>
              </a:lnSpc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  <a:lvl2pPr indent="0" algn="ctr">
              <a:spcBef>
                <a:spcPts val="0"/>
              </a:spcBef>
              <a:buNone/>
              <a:defRPr sz="1200" b="1"/>
            </a:lvl2pPr>
            <a:lvl3pPr indent="0" algn="ctr">
              <a:spcBef>
                <a:spcPts val="0"/>
              </a:spcBef>
              <a:buNone/>
              <a:defRPr sz="1200" b="1"/>
            </a:lvl3pPr>
            <a:lvl4pPr indent="0" algn="ctr">
              <a:spcBef>
                <a:spcPts val="0"/>
              </a:spcBef>
              <a:buNone/>
              <a:defRPr sz="1200" b="1"/>
            </a:lvl4pPr>
            <a:lvl5pPr indent="0" algn="ctr">
              <a:spcBef>
                <a:spcPts val="0"/>
              </a:spcBef>
              <a:buNone/>
              <a:defRPr sz="1200" b="1"/>
            </a:lvl5pPr>
          </a:lstStyle>
          <a:p>
            <a:pPr lvl="0"/>
            <a:r>
              <a:rPr lang="en-US" dirty="0" smtClean="0"/>
              <a:t>Click to Insert Text</a:t>
            </a:r>
            <a:endParaRPr lang="en-US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6117336" y="1981200"/>
            <a:ext cx="2569464" cy="4114800"/>
          </a:xfrm>
          <a:prstGeom prst="rect">
            <a:avLst/>
          </a:prstGeom>
          <a:noFill/>
          <a:ln>
            <a:solidFill>
              <a:srgbClr val="C0C0C0"/>
            </a:solidFill>
          </a:ln>
        </p:spPr>
        <p:txBody>
          <a:bodyPr wrap="square" lIns="91440" anchor="t" anchorCtr="0">
            <a:noAutofit/>
          </a:bodyPr>
          <a:lstStyle>
            <a:lvl1pPr marL="233363" indent="-233363" algn="l">
              <a:spcBef>
                <a:spcPts val="200"/>
              </a:spcBef>
              <a:buClr>
                <a:srgbClr val="B01C2E"/>
              </a:buClr>
              <a:buFont typeface="Wingdings" pitchFamily="2" charset="2"/>
              <a:buChar char="§"/>
              <a:defRPr sz="1200" b="1" baseline="0"/>
            </a:lvl1pPr>
            <a:lvl2pPr marL="338138" indent="-173038">
              <a:spcBef>
                <a:spcPts val="200"/>
              </a:spcBef>
              <a:buClr>
                <a:srgbClr val="B01C2E"/>
              </a:buClr>
              <a:buFont typeface="Arial" pitchFamily="34" charset="0"/>
              <a:buChar char="•"/>
              <a:tabLst/>
              <a:defRPr sz="1200" b="1" baseline="0"/>
            </a:lvl2pPr>
            <a:lvl3pPr marL="502920" indent="-173038">
              <a:spcBef>
                <a:spcPts val="200"/>
              </a:spcBef>
              <a:buClr>
                <a:srgbClr val="B01C2E"/>
              </a:buClr>
              <a:buFont typeface="Arial" pitchFamily="34" charset="0"/>
              <a:buChar char="–"/>
              <a:defRPr sz="1200" b="1" baseline="0"/>
            </a:lvl3pPr>
            <a:lvl4pPr marL="685800" indent="-173736">
              <a:spcBef>
                <a:spcPts val="200"/>
              </a:spcBef>
              <a:buClr>
                <a:srgbClr val="B01C2E"/>
              </a:buClr>
              <a:buFont typeface="Arial" pitchFamily="34" charset="0"/>
              <a:buChar char="–"/>
              <a:tabLst/>
              <a:defRPr sz="1200" b="1"/>
            </a:lvl4pPr>
            <a:lvl5pPr marL="850392" indent="-173736">
              <a:spcBef>
                <a:spcPts val="200"/>
              </a:spcBef>
              <a:buClr>
                <a:srgbClr val="B01C2E"/>
              </a:buClr>
              <a:buFont typeface="Arial" pitchFamily="34" charset="0"/>
              <a:buChar char="–"/>
              <a:defRPr sz="1200" b="1"/>
            </a:lvl5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dirty="0" smtClean="0"/>
              <a:t>Level 2</a:t>
            </a:r>
          </a:p>
          <a:p>
            <a:pPr lvl="2"/>
            <a:r>
              <a:rPr lang="en-US" dirty="0" smtClean="0"/>
              <a:t>Level 3</a:t>
            </a:r>
          </a:p>
          <a:p>
            <a:pPr lvl="3"/>
            <a:r>
              <a:rPr lang="en-US" dirty="0" smtClean="0"/>
              <a:t>Level 4</a:t>
            </a:r>
          </a:p>
          <a:p>
            <a:pPr lvl="4"/>
            <a:r>
              <a:rPr lang="en-US" dirty="0" smtClean="0"/>
              <a:t>Level 5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2" hasCustomPrompt="1"/>
          </p:nvPr>
        </p:nvSpPr>
        <p:spPr>
          <a:xfrm>
            <a:off x="381003" y="1497015"/>
            <a:ext cx="1513753" cy="137608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</a:ln>
        </p:spPr>
        <p:txBody>
          <a:bodyPr lIns="91440" tIns="91440" rIns="91440" bIns="91440" anchor="ctr"/>
          <a:lstStyle>
            <a:lvl1pPr marL="176213" indent="-176213">
              <a:lnSpc>
                <a:spcPct val="95000"/>
              </a:lnSpc>
              <a:spcBef>
                <a:spcPts val="0"/>
              </a:spcBef>
              <a:buClr>
                <a:srgbClr val="B01C2E"/>
              </a:buClr>
              <a:buFont typeface="Wingdings 2" pitchFamily="18" charset="2"/>
              <a:buChar char=""/>
              <a:defRPr sz="1200" baseline="0"/>
            </a:lvl1pPr>
            <a:lvl2pPr marL="342900" indent="-166688">
              <a:lnSpc>
                <a:spcPct val="95000"/>
              </a:lnSpc>
              <a:buClr>
                <a:srgbClr val="B01C2E"/>
              </a:buClr>
              <a:buSzPct val="125000"/>
              <a:buFont typeface="Arial" pitchFamily="34" charset="0"/>
              <a:buChar char="–"/>
              <a:defRPr sz="1200"/>
            </a:lvl2pPr>
            <a:lvl3pPr marL="519113" indent="-176213">
              <a:buClr>
                <a:srgbClr val="B01C2E"/>
              </a:buClr>
              <a:buFont typeface="Arial" pitchFamily="34" charset="0"/>
              <a:buChar char="–"/>
              <a:defRPr sz="1200"/>
            </a:lvl3pPr>
            <a:lvl4pPr marL="685800" indent="-166688">
              <a:buClr>
                <a:srgbClr val="B01C2E"/>
              </a:buClr>
              <a:defRPr sz="1200"/>
            </a:lvl4pPr>
            <a:lvl5pPr marL="914400" indent="-166688"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2" hasCustomPrompt="1"/>
          </p:nvPr>
        </p:nvSpPr>
        <p:spPr>
          <a:xfrm>
            <a:off x="381003" y="2985439"/>
            <a:ext cx="1513753" cy="137608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</a:ln>
        </p:spPr>
        <p:txBody>
          <a:bodyPr lIns="91440" tIns="91440" rIns="91440" bIns="91440" anchor="ctr"/>
          <a:lstStyle>
            <a:lvl1pPr marL="176213" indent="-176213">
              <a:lnSpc>
                <a:spcPct val="95000"/>
              </a:lnSpc>
              <a:spcBef>
                <a:spcPts val="0"/>
              </a:spcBef>
              <a:buClr>
                <a:srgbClr val="B01C2E"/>
              </a:buClr>
              <a:buFont typeface="Wingdings 2" pitchFamily="18" charset="2"/>
              <a:buChar char=""/>
              <a:defRPr sz="1200" baseline="0"/>
            </a:lvl1pPr>
            <a:lvl2pPr marL="342900" indent="-166688">
              <a:lnSpc>
                <a:spcPct val="95000"/>
              </a:lnSpc>
              <a:buClr>
                <a:srgbClr val="B01C2E"/>
              </a:buClr>
              <a:buSzPct val="125000"/>
              <a:buFont typeface="Arial" pitchFamily="34" charset="0"/>
              <a:buChar char="–"/>
              <a:defRPr sz="1200"/>
            </a:lvl2pPr>
            <a:lvl3pPr marL="519113" indent="-176213">
              <a:buClr>
                <a:srgbClr val="B01C2E"/>
              </a:buClr>
              <a:buFont typeface="Arial" pitchFamily="34" charset="0"/>
              <a:buChar char="–"/>
              <a:defRPr sz="1200"/>
            </a:lvl3pPr>
            <a:lvl4pPr marL="685800" indent="-166688">
              <a:buClr>
                <a:srgbClr val="B01C2E"/>
              </a:buClr>
              <a:defRPr sz="1200"/>
            </a:lvl4pPr>
            <a:lvl5pPr marL="914400" indent="-166688"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23" hasCustomPrompt="1"/>
          </p:nvPr>
        </p:nvSpPr>
        <p:spPr>
          <a:xfrm>
            <a:off x="381003" y="4473859"/>
            <a:ext cx="1513753" cy="137608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</a:ln>
        </p:spPr>
        <p:txBody>
          <a:bodyPr lIns="91440" tIns="91440" rIns="91440" bIns="91440" anchor="ctr"/>
          <a:lstStyle>
            <a:lvl1pPr marL="176213" indent="-176213">
              <a:lnSpc>
                <a:spcPct val="95000"/>
              </a:lnSpc>
              <a:spcBef>
                <a:spcPts val="0"/>
              </a:spcBef>
              <a:buClr>
                <a:srgbClr val="B01C2E"/>
              </a:buClr>
              <a:buFont typeface="Wingdings 2" pitchFamily="18" charset="2"/>
              <a:buChar char=""/>
              <a:defRPr sz="1200" baseline="0"/>
            </a:lvl1pPr>
            <a:lvl2pPr marL="342900" indent="-166688">
              <a:lnSpc>
                <a:spcPct val="95000"/>
              </a:lnSpc>
              <a:buClr>
                <a:srgbClr val="B01C2E"/>
              </a:buClr>
              <a:buSzPct val="125000"/>
              <a:buFont typeface="Arial" pitchFamily="34" charset="0"/>
              <a:buChar char="–"/>
              <a:defRPr sz="1200"/>
            </a:lvl2pPr>
            <a:lvl3pPr marL="519113" indent="-176213">
              <a:buClr>
                <a:srgbClr val="B01C2E"/>
              </a:buClr>
              <a:buFont typeface="Arial" pitchFamily="34" charset="0"/>
              <a:buChar char="–"/>
              <a:defRPr sz="1200"/>
            </a:lvl3pPr>
            <a:lvl4pPr marL="685800" indent="-166688">
              <a:buClr>
                <a:srgbClr val="B01C2E"/>
              </a:buClr>
              <a:defRPr sz="1200"/>
            </a:lvl4pPr>
            <a:lvl5pPr marL="914400" indent="-166688"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24" hasCustomPrompt="1"/>
          </p:nvPr>
        </p:nvSpPr>
        <p:spPr>
          <a:xfrm>
            <a:off x="2057403" y="1497015"/>
            <a:ext cx="1513753" cy="137608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</a:ln>
        </p:spPr>
        <p:txBody>
          <a:bodyPr lIns="91440" tIns="91440" rIns="91440" bIns="91440" anchor="ctr"/>
          <a:lstStyle>
            <a:lvl1pPr marL="176213" indent="-176213">
              <a:lnSpc>
                <a:spcPct val="95000"/>
              </a:lnSpc>
              <a:spcBef>
                <a:spcPts val="0"/>
              </a:spcBef>
              <a:buClr>
                <a:srgbClr val="B01C2E"/>
              </a:buClr>
              <a:buFont typeface="Wingdings 2" pitchFamily="18" charset="2"/>
              <a:buChar char=""/>
              <a:defRPr sz="1200" baseline="0"/>
            </a:lvl1pPr>
            <a:lvl2pPr marL="342900" indent="-166688">
              <a:lnSpc>
                <a:spcPct val="95000"/>
              </a:lnSpc>
              <a:buClr>
                <a:srgbClr val="B01C2E"/>
              </a:buClr>
              <a:buSzPct val="125000"/>
              <a:buFont typeface="Arial" pitchFamily="34" charset="0"/>
              <a:buChar char="–"/>
              <a:defRPr sz="1200"/>
            </a:lvl2pPr>
            <a:lvl3pPr marL="519113" indent="-176213">
              <a:buClr>
                <a:srgbClr val="B01C2E"/>
              </a:buClr>
              <a:buFont typeface="Arial" pitchFamily="34" charset="0"/>
              <a:buChar char="–"/>
              <a:defRPr sz="1200"/>
            </a:lvl3pPr>
            <a:lvl4pPr marL="685800" indent="-166688">
              <a:buClr>
                <a:srgbClr val="B01C2E"/>
              </a:buClr>
              <a:defRPr sz="1200"/>
            </a:lvl4pPr>
            <a:lvl5pPr marL="914400" indent="-166688"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5" hasCustomPrompt="1"/>
          </p:nvPr>
        </p:nvSpPr>
        <p:spPr>
          <a:xfrm>
            <a:off x="2057403" y="2985439"/>
            <a:ext cx="1513753" cy="137608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</a:ln>
        </p:spPr>
        <p:txBody>
          <a:bodyPr lIns="91440" tIns="91440" rIns="91440" bIns="91440" anchor="ctr"/>
          <a:lstStyle>
            <a:lvl1pPr marL="176213" indent="-176213">
              <a:lnSpc>
                <a:spcPct val="95000"/>
              </a:lnSpc>
              <a:spcBef>
                <a:spcPts val="0"/>
              </a:spcBef>
              <a:buClr>
                <a:srgbClr val="B01C2E"/>
              </a:buClr>
              <a:buFont typeface="Wingdings 2" pitchFamily="18" charset="2"/>
              <a:buChar char=""/>
              <a:defRPr sz="1200" baseline="0"/>
            </a:lvl1pPr>
            <a:lvl2pPr marL="342900" indent="-166688">
              <a:lnSpc>
                <a:spcPct val="95000"/>
              </a:lnSpc>
              <a:buClr>
                <a:srgbClr val="B01C2E"/>
              </a:buClr>
              <a:buSzPct val="125000"/>
              <a:buFont typeface="Arial" pitchFamily="34" charset="0"/>
              <a:buChar char="–"/>
              <a:defRPr sz="1200"/>
            </a:lvl2pPr>
            <a:lvl3pPr marL="519113" indent="-176213">
              <a:buClr>
                <a:srgbClr val="B01C2E"/>
              </a:buClr>
              <a:buFont typeface="Arial" pitchFamily="34" charset="0"/>
              <a:buChar char="–"/>
              <a:defRPr sz="1200"/>
            </a:lvl3pPr>
            <a:lvl4pPr marL="685800" indent="-166688">
              <a:buClr>
                <a:srgbClr val="B01C2E"/>
              </a:buClr>
              <a:defRPr sz="1200"/>
            </a:lvl4pPr>
            <a:lvl5pPr marL="914400" indent="-166688"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</a:t>
            </a:r>
            <a:endParaRPr lang="en-US" dirty="0"/>
          </a:p>
        </p:txBody>
      </p:sp>
      <p:sp>
        <p:nvSpPr>
          <p:cNvPr id="14" name="Content Placeholder 3"/>
          <p:cNvSpPr>
            <a:spLocks noGrp="1"/>
          </p:cNvSpPr>
          <p:nvPr>
            <p:ph sz="half" idx="26" hasCustomPrompt="1"/>
          </p:nvPr>
        </p:nvSpPr>
        <p:spPr>
          <a:xfrm>
            <a:off x="2057403" y="4473859"/>
            <a:ext cx="1513753" cy="137608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</a:ln>
        </p:spPr>
        <p:txBody>
          <a:bodyPr lIns="91440" tIns="91440" rIns="91440" bIns="91440" anchor="ctr"/>
          <a:lstStyle>
            <a:lvl1pPr marL="176213" indent="-176213">
              <a:lnSpc>
                <a:spcPct val="95000"/>
              </a:lnSpc>
              <a:spcBef>
                <a:spcPts val="0"/>
              </a:spcBef>
              <a:buClr>
                <a:srgbClr val="B01C2E"/>
              </a:buClr>
              <a:buFont typeface="Wingdings 2" pitchFamily="18" charset="2"/>
              <a:buChar char=""/>
              <a:defRPr sz="1200" baseline="0"/>
            </a:lvl1pPr>
            <a:lvl2pPr marL="342900" indent="-166688">
              <a:lnSpc>
                <a:spcPct val="95000"/>
              </a:lnSpc>
              <a:buClr>
                <a:srgbClr val="B01C2E"/>
              </a:buClr>
              <a:buSzPct val="125000"/>
              <a:buFont typeface="Arial" pitchFamily="34" charset="0"/>
              <a:buChar char="–"/>
              <a:defRPr sz="1200"/>
            </a:lvl2pPr>
            <a:lvl3pPr marL="519113" indent="-176213">
              <a:buClr>
                <a:srgbClr val="B01C2E"/>
              </a:buClr>
              <a:buFont typeface="Arial" pitchFamily="34" charset="0"/>
              <a:buChar char="–"/>
              <a:defRPr sz="1200"/>
            </a:lvl3pPr>
            <a:lvl4pPr marL="685800" indent="-166688">
              <a:buClr>
                <a:srgbClr val="B01C2E"/>
              </a:buClr>
              <a:defRPr sz="1200"/>
            </a:lvl4pPr>
            <a:lvl5pPr marL="914400" indent="-166688"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</a:t>
            </a:r>
            <a:endParaRPr lang="en-US" dirty="0"/>
          </a:p>
        </p:txBody>
      </p:sp>
      <p:sp>
        <p:nvSpPr>
          <p:cNvPr id="18" name="Content Placeholder 3"/>
          <p:cNvSpPr>
            <a:spLocks noGrp="1"/>
          </p:cNvSpPr>
          <p:nvPr>
            <p:ph sz="half" idx="27" hasCustomPrompt="1"/>
          </p:nvPr>
        </p:nvSpPr>
        <p:spPr>
          <a:xfrm>
            <a:off x="3733803" y="1497015"/>
            <a:ext cx="1513753" cy="137608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</a:ln>
        </p:spPr>
        <p:txBody>
          <a:bodyPr lIns="91440" tIns="91440" rIns="91440" bIns="91440" anchor="ctr"/>
          <a:lstStyle>
            <a:lvl1pPr marL="176213" indent="-176213">
              <a:lnSpc>
                <a:spcPct val="95000"/>
              </a:lnSpc>
              <a:spcBef>
                <a:spcPts val="0"/>
              </a:spcBef>
              <a:buClr>
                <a:srgbClr val="B01C2E"/>
              </a:buClr>
              <a:buFont typeface="Wingdings 2" pitchFamily="18" charset="2"/>
              <a:buChar char=""/>
              <a:defRPr sz="1200" baseline="0"/>
            </a:lvl1pPr>
            <a:lvl2pPr marL="342900" indent="-166688">
              <a:lnSpc>
                <a:spcPct val="95000"/>
              </a:lnSpc>
              <a:buClr>
                <a:srgbClr val="B01C2E"/>
              </a:buClr>
              <a:buSzPct val="125000"/>
              <a:buFont typeface="Arial" pitchFamily="34" charset="0"/>
              <a:buChar char="–"/>
              <a:defRPr sz="1200"/>
            </a:lvl2pPr>
            <a:lvl3pPr marL="519113" indent="-176213">
              <a:buClr>
                <a:srgbClr val="B01C2E"/>
              </a:buClr>
              <a:buFont typeface="Arial" pitchFamily="34" charset="0"/>
              <a:buChar char="–"/>
              <a:defRPr sz="1200"/>
            </a:lvl3pPr>
            <a:lvl4pPr marL="685800" indent="-166688">
              <a:buClr>
                <a:srgbClr val="B01C2E"/>
              </a:buClr>
              <a:defRPr sz="1200"/>
            </a:lvl4pPr>
            <a:lvl5pPr marL="914400" indent="-166688"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</a:t>
            </a:r>
            <a:endParaRPr lang="en-US" dirty="0"/>
          </a:p>
        </p:txBody>
      </p:sp>
      <p:sp>
        <p:nvSpPr>
          <p:cNvPr id="19" name="Content Placeholder 3"/>
          <p:cNvSpPr>
            <a:spLocks noGrp="1"/>
          </p:cNvSpPr>
          <p:nvPr>
            <p:ph sz="half" idx="28" hasCustomPrompt="1"/>
          </p:nvPr>
        </p:nvSpPr>
        <p:spPr>
          <a:xfrm>
            <a:off x="3733803" y="2985439"/>
            <a:ext cx="1513753" cy="137608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</a:ln>
        </p:spPr>
        <p:txBody>
          <a:bodyPr lIns="91440" tIns="91440" rIns="91440" bIns="91440" anchor="ctr"/>
          <a:lstStyle>
            <a:lvl1pPr marL="176213" indent="-176213">
              <a:lnSpc>
                <a:spcPct val="95000"/>
              </a:lnSpc>
              <a:spcBef>
                <a:spcPts val="0"/>
              </a:spcBef>
              <a:buClr>
                <a:srgbClr val="B01C2E"/>
              </a:buClr>
              <a:buFont typeface="Wingdings 2" pitchFamily="18" charset="2"/>
              <a:buChar char=""/>
              <a:defRPr sz="1200" baseline="0"/>
            </a:lvl1pPr>
            <a:lvl2pPr marL="342900" indent="-166688">
              <a:lnSpc>
                <a:spcPct val="95000"/>
              </a:lnSpc>
              <a:buClr>
                <a:srgbClr val="B01C2E"/>
              </a:buClr>
              <a:buSzPct val="125000"/>
              <a:buFont typeface="Arial" pitchFamily="34" charset="0"/>
              <a:buChar char="–"/>
              <a:defRPr sz="1200"/>
            </a:lvl2pPr>
            <a:lvl3pPr marL="519113" indent="-176213">
              <a:buClr>
                <a:srgbClr val="B01C2E"/>
              </a:buClr>
              <a:buFont typeface="Arial" pitchFamily="34" charset="0"/>
              <a:buChar char="–"/>
              <a:defRPr sz="1200"/>
            </a:lvl3pPr>
            <a:lvl4pPr marL="685800" indent="-166688">
              <a:buClr>
                <a:srgbClr val="B01C2E"/>
              </a:buClr>
              <a:defRPr sz="1200"/>
            </a:lvl4pPr>
            <a:lvl5pPr marL="914400" indent="-166688"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half" idx="29" hasCustomPrompt="1"/>
          </p:nvPr>
        </p:nvSpPr>
        <p:spPr>
          <a:xfrm>
            <a:off x="3733803" y="4473859"/>
            <a:ext cx="1513753" cy="1376085"/>
          </a:xfrm>
          <a:prstGeom prst="rect">
            <a:avLst/>
          </a:prstGeom>
          <a:solidFill>
            <a:schemeClr val="bg1"/>
          </a:solidFill>
          <a:ln w="6350">
            <a:solidFill>
              <a:srgbClr val="C0C0C0"/>
            </a:solidFill>
          </a:ln>
        </p:spPr>
        <p:txBody>
          <a:bodyPr lIns="91440" tIns="91440" rIns="91440" bIns="91440" anchor="ctr"/>
          <a:lstStyle>
            <a:lvl1pPr marL="176213" indent="-176213">
              <a:lnSpc>
                <a:spcPct val="95000"/>
              </a:lnSpc>
              <a:spcBef>
                <a:spcPts val="0"/>
              </a:spcBef>
              <a:buClr>
                <a:srgbClr val="B01C2E"/>
              </a:buClr>
              <a:buFont typeface="Wingdings 2" pitchFamily="18" charset="2"/>
              <a:buChar char=""/>
              <a:defRPr sz="1200" baseline="0"/>
            </a:lvl1pPr>
            <a:lvl2pPr marL="342900" indent="-166688">
              <a:lnSpc>
                <a:spcPct val="95000"/>
              </a:lnSpc>
              <a:buClr>
                <a:srgbClr val="B01C2E"/>
              </a:buClr>
              <a:buSzPct val="125000"/>
              <a:buFont typeface="Arial" pitchFamily="34" charset="0"/>
              <a:buChar char="–"/>
              <a:defRPr sz="1200"/>
            </a:lvl2pPr>
            <a:lvl3pPr marL="519113" indent="-176213">
              <a:buClr>
                <a:srgbClr val="B01C2E"/>
              </a:buClr>
              <a:buFont typeface="Arial" pitchFamily="34" charset="0"/>
              <a:buChar char="–"/>
              <a:defRPr sz="1200"/>
            </a:lvl3pPr>
            <a:lvl4pPr marL="685800" indent="-166688">
              <a:buClr>
                <a:srgbClr val="B01C2E"/>
              </a:buClr>
              <a:defRPr sz="1200"/>
            </a:lvl4pPr>
            <a:lvl5pPr marL="914400" indent="-166688"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</a:t>
            </a:r>
            <a:endParaRPr lang="en-US" dirty="0"/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17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lated Text Blocks - Sequ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lbow Connector 24"/>
          <p:cNvCxnSpPr>
            <a:cxnSpLocks noChangeShapeType="1"/>
          </p:cNvCxnSpPr>
          <p:nvPr userDrawn="1"/>
        </p:nvCxnSpPr>
        <p:spPr bwMode="auto">
          <a:xfrm rot="16200000" flipH="1">
            <a:off x="909638" y="2395540"/>
            <a:ext cx="768350" cy="638175"/>
          </a:xfrm>
          <a:prstGeom prst="bentConnector2">
            <a:avLst/>
          </a:prstGeom>
          <a:noFill/>
          <a:ln w="12700">
            <a:solidFill>
              <a:srgbClr val="4D4D4D"/>
            </a:solidFill>
            <a:round/>
            <a:headEnd/>
            <a:tailEnd type="triangle" w="lg" len="lg"/>
          </a:ln>
        </p:spPr>
      </p:cxnSp>
      <p:cxnSp>
        <p:nvCxnSpPr>
          <p:cNvPr id="6" name="Elbow Connector 28"/>
          <p:cNvCxnSpPr>
            <a:cxnSpLocks noChangeShapeType="1"/>
          </p:cNvCxnSpPr>
          <p:nvPr userDrawn="1"/>
        </p:nvCxnSpPr>
        <p:spPr bwMode="auto">
          <a:xfrm rot="16200000" flipH="1">
            <a:off x="2066928" y="3590928"/>
            <a:ext cx="752475" cy="625475"/>
          </a:xfrm>
          <a:prstGeom prst="bentConnector2">
            <a:avLst/>
          </a:prstGeom>
          <a:noFill/>
          <a:ln w="12700">
            <a:solidFill>
              <a:srgbClr val="4D4D4D"/>
            </a:solidFill>
            <a:round/>
            <a:headEnd/>
            <a:tailEnd type="triangle" w="lg" len="lg"/>
          </a:ln>
        </p:spPr>
      </p:cxnSp>
      <p:cxnSp>
        <p:nvCxnSpPr>
          <p:cNvPr id="7" name="Elbow Connector 39"/>
          <p:cNvCxnSpPr>
            <a:cxnSpLocks noChangeShapeType="1"/>
          </p:cNvCxnSpPr>
          <p:nvPr userDrawn="1"/>
        </p:nvCxnSpPr>
        <p:spPr bwMode="auto">
          <a:xfrm rot="16200000" flipH="1">
            <a:off x="3234532" y="4814096"/>
            <a:ext cx="698500" cy="595313"/>
          </a:xfrm>
          <a:prstGeom prst="bentConnector2">
            <a:avLst/>
          </a:prstGeom>
          <a:noFill/>
          <a:ln w="12700">
            <a:solidFill>
              <a:srgbClr val="4D4D4D"/>
            </a:solidFill>
            <a:round/>
            <a:headEnd/>
            <a:tailEnd type="triangle" w="lg" len="lg"/>
          </a:ln>
        </p:spPr>
      </p:cxnSp>
      <p:sp>
        <p:nvSpPr>
          <p:cNvPr id="8" name="Content Placeholder 3"/>
          <p:cNvSpPr>
            <a:spLocks noGrp="1"/>
          </p:cNvSpPr>
          <p:nvPr>
            <p:ph sz="half" idx="17" hasCustomPrompt="1"/>
          </p:nvPr>
        </p:nvSpPr>
        <p:spPr>
          <a:xfrm>
            <a:off x="3881706" y="4986243"/>
            <a:ext cx="4809859" cy="95097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lIns="137160" tIns="137160" rIns="137160" bIns="137160" anchor="ctr"/>
          <a:lstStyle>
            <a:lvl1pPr marL="176213" marR="0" indent="-1762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B01C2E"/>
              </a:buClr>
              <a:buSzTx/>
              <a:buFont typeface="Wingdings 2" pitchFamily="18" charset="2"/>
              <a:buChar char=""/>
              <a:tabLst/>
              <a:defRPr sz="1200"/>
            </a:lvl1pPr>
            <a:lvl2pPr marL="342900" indent="-166688">
              <a:buClr>
                <a:srgbClr val="B01C2E"/>
              </a:buClr>
              <a:buSzPct val="125000"/>
              <a:defRPr sz="1200"/>
            </a:lvl2pPr>
            <a:lvl3pPr marL="519113" indent="-176213">
              <a:buClr>
                <a:srgbClr val="B01C2E"/>
              </a:buClr>
              <a:buFont typeface="Arial" pitchFamily="34" charset="0"/>
              <a:buChar char="–"/>
              <a:defRPr sz="1200"/>
            </a:lvl3pPr>
            <a:lvl4pPr marL="685800" indent="-166688">
              <a:defRPr sz="1400"/>
            </a:lvl4pPr>
            <a:lvl5pPr marL="914400" indent="-166688"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176213" marR="0" lvl="0" indent="-1762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B01C2E"/>
              </a:buClr>
              <a:buSzTx/>
              <a:buFont typeface="Wingdings 2" pitchFamily="18" charset="2"/>
              <a:buChar char=""/>
              <a:tabLst/>
              <a:defRPr/>
            </a:pPr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79117" y="1441358"/>
            <a:ext cx="4809859" cy="95097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lIns="137160" tIns="137160" rIns="137160" bIns="137160" anchor="ctr"/>
          <a:lstStyle>
            <a:lvl1pPr marL="176213" marR="0" indent="-1762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B01C2E"/>
              </a:buClr>
              <a:buSzTx/>
              <a:buFont typeface="Wingdings 2" pitchFamily="18" charset="2"/>
              <a:buChar char=""/>
              <a:tabLst/>
              <a:defRPr sz="1200"/>
            </a:lvl1pPr>
            <a:lvl2pPr marL="342900" indent="-166688">
              <a:buClr>
                <a:srgbClr val="B01C2E"/>
              </a:buClr>
              <a:buSzPct val="125000"/>
              <a:defRPr sz="1200"/>
            </a:lvl2pPr>
            <a:lvl3pPr marL="519113" indent="-176213">
              <a:buClr>
                <a:srgbClr val="B01C2E"/>
              </a:buClr>
              <a:buFont typeface="Arial" pitchFamily="34" charset="0"/>
              <a:buChar char="–"/>
              <a:defRPr sz="1200"/>
            </a:lvl3pPr>
            <a:lvl4pPr marL="685800" indent="-166688">
              <a:defRPr sz="1400"/>
            </a:lvl4pPr>
            <a:lvl5pPr marL="914400" indent="-166688"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176213" marR="0" lvl="0" indent="-1762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B01C2E"/>
              </a:buClr>
              <a:buSzTx/>
              <a:buFont typeface="Wingdings 2" pitchFamily="18" charset="2"/>
              <a:buChar char=""/>
              <a:tabLst/>
              <a:defRPr/>
            </a:pPr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1612733" y="2622986"/>
            <a:ext cx="4809859" cy="95097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lIns="137160" tIns="137160" rIns="137160" bIns="137160" anchor="ctr"/>
          <a:lstStyle>
            <a:lvl1pPr marL="176213" marR="0" indent="-1762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B01C2E"/>
              </a:buClr>
              <a:buSzTx/>
              <a:buFont typeface="Wingdings 2" pitchFamily="18" charset="2"/>
              <a:buChar char=""/>
              <a:tabLst/>
              <a:defRPr sz="1200"/>
            </a:lvl1pPr>
            <a:lvl2pPr marL="342900" indent="-166688">
              <a:buClr>
                <a:srgbClr val="B01C2E"/>
              </a:buClr>
              <a:buSzPct val="125000"/>
              <a:defRPr sz="1200"/>
            </a:lvl2pPr>
            <a:lvl3pPr marL="519113" indent="-176213">
              <a:buClr>
                <a:srgbClr val="B01C2E"/>
              </a:buClr>
              <a:buFont typeface="Arial" pitchFamily="34" charset="0"/>
              <a:buChar char="–"/>
              <a:defRPr sz="1200"/>
            </a:lvl3pPr>
            <a:lvl4pPr marL="685800" indent="-166688">
              <a:defRPr sz="1400"/>
            </a:lvl4pPr>
            <a:lvl5pPr marL="914400" indent="-166688"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176213" marR="0" lvl="0" indent="-1762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B01C2E"/>
              </a:buClr>
              <a:buSzTx/>
              <a:buFont typeface="Wingdings 2" pitchFamily="18" charset="2"/>
              <a:buChar char=""/>
              <a:tabLst/>
              <a:defRPr/>
            </a:pPr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6" hasCustomPrompt="1"/>
          </p:nvPr>
        </p:nvSpPr>
        <p:spPr>
          <a:xfrm>
            <a:off x="2755736" y="3804614"/>
            <a:ext cx="4809859" cy="95097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lIns="137160" tIns="137160" rIns="137160" bIns="137160" anchor="ctr"/>
          <a:lstStyle>
            <a:lvl1pPr marL="176213" marR="0" indent="-1762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B01C2E"/>
              </a:buClr>
              <a:buSzTx/>
              <a:buFont typeface="Wingdings 2" pitchFamily="18" charset="2"/>
              <a:buChar char=""/>
              <a:tabLst/>
              <a:defRPr sz="1200"/>
            </a:lvl1pPr>
            <a:lvl2pPr marL="342900" indent="-166688">
              <a:buClr>
                <a:srgbClr val="B01C2E"/>
              </a:buClr>
              <a:buSzPct val="125000"/>
              <a:defRPr sz="1200"/>
            </a:lvl2pPr>
            <a:lvl3pPr marL="519113" indent="-176213">
              <a:buClr>
                <a:srgbClr val="B01C2E"/>
              </a:buClr>
              <a:buFont typeface="Arial" pitchFamily="34" charset="0"/>
              <a:buChar char="–"/>
              <a:defRPr sz="1200"/>
            </a:lvl3pPr>
            <a:lvl4pPr marL="685800" indent="-166688">
              <a:defRPr sz="1400"/>
            </a:lvl4pPr>
            <a:lvl5pPr marL="914400" indent="-166688"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176213" marR="0" lvl="0" indent="-1762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B01C2E"/>
              </a:buClr>
              <a:buSzTx/>
              <a:buFont typeface="Wingdings 2" pitchFamily="18" charset="2"/>
              <a:buChar char=""/>
              <a:tabLst/>
              <a:defRPr/>
            </a:pPr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uide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allelogram 4"/>
          <p:cNvSpPr/>
          <p:nvPr userDrawn="1"/>
        </p:nvSpPr>
        <p:spPr bwMode="auto">
          <a:xfrm>
            <a:off x="712788" y="1782765"/>
            <a:ext cx="7969250" cy="528637"/>
          </a:xfrm>
          <a:prstGeom prst="parallelogram">
            <a:avLst>
              <a:gd name="adj" fmla="val 135335"/>
            </a:avLst>
          </a:prstGeom>
          <a:gradFill>
            <a:gsLst>
              <a:gs pos="100000">
                <a:srgbClr val="666666"/>
              </a:gs>
              <a:gs pos="0">
                <a:schemeClr val="bg1">
                  <a:lumMod val="85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ea typeface="+mn-ea"/>
            </a:endParaRPr>
          </a:p>
        </p:txBody>
      </p:sp>
      <p:sp>
        <p:nvSpPr>
          <p:cNvPr id="6" name="Parallelogram 5"/>
          <p:cNvSpPr/>
          <p:nvPr userDrawn="1"/>
        </p:nvSpPr>
        <p:spPr bwMode="auto">
          <a:xfrm>
            <a:off x="712788" y="5300669"/>
            <a:ext cx="7969250" cy="530225"/>
          </a:xfrm>
          <a:prstGeom prst="parallelogram">
            <a:avLst>
              <a:gd name="adj" fmla="val 135335"/>
            </a:avLst>
          </a:prstGeom>
          <a:gradFill>
            <a:gsLst>
              <a:gs pos="100000">
                <a:srgbClr val="666666"/>
              </a:gs>
              <a:gs pos="0">
                <a:schemeClr val="bg1">
                  <a:lumMod val="85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ea typeface="+mn-ea"/>
            </a:endParaRPr>
          </a:p>
        </p:txBody>
      </p:sp>
      <p:sp>
        <p:nvSpPr>
          <p:cNvPr id="7" name="Parallelogram 6"/>
          <p:cNvSpPr/>
          <p:nvPr userDrawn="1"/>
        </p:nvSpPr>
        <p:spPr bwMode="auto">
          <a:xfrm>
            <a:off x="712788" y="4129094"/>
            <a:ext cx="7969250" cy="528637"/>
          </a:xfrm>
          <a:prstGeom prst="parallelogram">
            <a:avLst>
              <a:gd name="adj" fmla="val 135335"/>
            </a:avLst>
          </a:prstGeom>
          <a:gradFill>
            <a:gsLst>
              <a:gs pos="100000">
                <a:srgbClr val="666666"/>
              </a:gs>
              <a:gs pos="0">
                <a:schemeClr val="bg1">
                  <a:lumMod val="85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ea typeface="+mn-ea"/>
            </a:endParaRPr>
          </a:p>
        </p:txBody>
      </p:sp>
      <p:sp>
        <p:nvSpPr>
          <p:cNvPr id="8" name="Parallelogram 7"/>
          <p:cNvSpPr/>
          <p:nvPr userDrawn="1"/>
        </p:nvSpPr>
        <p:spPr bwMode="auto">
          <a:xfrm>
            <a:off x="712788" y="2955925"/>
            <a:ext cx="7969250" cy="528638"/>
          </a:xfrm>
          <a:prstGeom prst="parallelogram">
            <a:avLst>
              <a:gd name="adj" fmla="val 135335"/>
            </a:avLst>
          </a:prstGeom>
          <a:gradFill>
            <a:gsLst>
              <a:gs pos="100000">
                <a:srgbClr val="666666"/>
              </a:gs>
              <a:gs pos="0">
                <a:schemeClr val="bg1">
                  <a:lumMod val="85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ea typeface="+mn-ea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half" idx="12" hasCustomPrompt="1"/>
          </p:nvPr>
        </p:nvSpPr>
        <p:spPr>
          <a:xfrm>
            <a:off x="708692" y="1501649"/>
            <a:ext cx="7450574" cy="789371"/>
          </a:xfrm>
          <a:prstGeom prst="parallelogram">
            <a:avLst/>
          </a:prstGeom>
          <a:solidFill>
            <a:schemeClr val="accent1"/>
          </a:solidFill>
          <a:ln w="6350">
            <a:noFill/>
          </a:ln>
        </p:spPr>
        <p:txBody>
          <a:bodyPr lIns="137160" tIns="137160" rIns="137160" bIns="137160" anchor="ctr"/>
          <a:lstStyle>
            <a:lvl1pPr marL="176213" indent="-176213" algn="ctr">
              <a:buNone/>
              <a:defRPr sz="1200" b="1">
                <a:solidFill>
                  <a:schemeClr val="bg1"/>
                </a:solidFill>
              </a:defRPr>
            </a:lvl1pPr>
            <a:lvl2pPr marL="342900" indent="-166688">
              <a:buSzPct val="125000"/>
              <a:defRPr sz="1400"/>
            </a:lvl2pPr>
            <a:lvl3pPr marL="519113" indent="-176213">
              <a:defRPr sz="1400"/>
            </a:lvl3pPr>
            <a:lvl4pPr marL="685800" indent="-166688">
              <a:defRPr sz="1400"/>
            </a:lvl4pPr>
            <a:lvl5pPr marL="914400" indent="-166688"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3" hasCustomPrompt="1"/>
          </p:nvPr>
        </p:nvSpPr>
        <p:spPr>
          <a:xfrm>
            <a:off x="708692" y="5019704"/>
            <a:ext cx="7450574" cy="789371"/>
          </a:xfrm>
          <a:prstGeom prst="parallelogram">
            <a:avLst/>
          </a:prstGeom>
          <a:solidFill>
            <a:schemeClr val="accent1"/>
          </a:solidFill>
          <a:ln w="6350">
            <a:noFill/>
          </a:ln>
        </p:spPr>
        <p:txBody>
          <a:bodyPr lIns="137160" tIns="137160" rIns="137160" bIns="137160" anchor="ctr"/>
          <a:lstStyle>
            <a:lvl1pPr marL="176213" marR="0" indent="-176213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 b="1">
                <a:solidFill>
                  <a:schemeClr val="bg1"/>
                </a:solidFill>
              </a:defRPr>
            </a:lvl1pPr>
            <a:lvl2pPr marL="342900" indent="-166688">
              <a:buSzPct val="125000"/>
              <a:defRPr sz="1400"/>
            </a:lvl2pPr>
            <a:lvl3pPr marL="519113" indent="-176213">
              <a:defRPr sz="1400"/>
            </a:lvl3pPr>
            <a:lvl4pPr marL="685800" indent="-166688">
              <a:defRPr sz="1400"/>
            </a:lvl4pPr>
            <a:lvl5pPr marL="914400" indent="-166688"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176213" marR="0" lvl="0" indent="-176213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Click to add text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708692" y="3847015"/>
            <a:ext cx="7450574" cy="789371"/>
          </a:xfrm>
          <a:prstGeom prst="parallelogram">
            <a:avLst/>
          </a:prstGeom>
          <a:solidFill>
            <a:schemeClr val="accent1"/>
          </a:solidFill>
          <a:ln w="6350">
            <a:noFill/>
          </a:ln>
        </p:spPr>
        <p:txBody>
          <a:bodyPr lIns="137160" tIns="137160" rIns="137160" bIns="137160" anchor="ctr"/>
          <a:lstStyle>
            <a:lvl1pPr marL="176213" indent="-176213" algn="ctr">
              <a:buNone/>
              <a:defRPr sz="1200" b="1">
                <a:solidFill>
                  <a:schemeClr val="bg1"/>
                </a:solidFill>
              </a:defRPr>
            </a:lvl1pPr>
            <a:lvl2pPr marL="342900" indent="-166688">
              <a:buSzPct val="125000"/>
              <a:defRPr sz="1400"/>
            </a:lvl2pPr>
            <a:lvl3pPr marL="519113" indent="-176213">
              <a:defRPr sz="1400"/>
            </a:lvl3pPr>
            <a:lvl4pPr marL="685800" indent="-166688">
              <a:defRPr sz="1400"/>
            </a:lvl4pPr>
            <a:lvl5pPr marL="914400" indent="-166688"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708692" y="2674336"/>
            <a:ext cx="7450574" cy="789371"/>
          </a:xfrm>
          <a:prstGeom prst="parallelogram">
            <a:avLst/>
          </a:prstGeom>
          <a:solidFill>
            <a:schemeClr val="accent1"/>
          </a:solidFill>
          <a:ln w="6350">
            <a:noFill/>
          </a:ln>
        </p:spPr>
        <p:txBody>
          <a:bodyPr lIns="137160" tIns="137160" rIns="137160" bIns="137160" anchor="ctr"/>
          <a:lstStyle>
            <a:lvl1pPr marL="176213" indent="-176213" algn="ctr">
              <a:buNone/>
              <a:defRPr sz="1200" b="1">
                <a:solidFill>
                  <a:schemeClr val="bg1"/>
                </a:solidFill>
              </a:defRPr>
            </a:lvl1pPr>
            <a:lvl2pPr marL="342900" indent="-166688">
              <a:buSzPct val="125000"/>
              <a:defRPr sz="1400"/>
            </a:lvl2pPr>
            <a:lvl3pPr marL="519113" indent="-176213">
              <a:defRPr sz="1400"/>
            </a:lvl3pPr>
            <a:lvl4pPr marL="685800" indent="-166688">
              <a:defRPr sz="1400"/>
            </a:lvl4pPr>
            <a:lvl5pPr marL="914400" indent="-166688"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14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ases and threads with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1582996" y="1290644"/>
            <a:ext cx="1870718" cy="600507"/>
          </a:xfrm>
          <a:prstGeom prst="homePlate">
            <a:avLst>
              <a:gd name="adj" fmla="val 31973"/>
            </a:avLst>
          </a:prstGeom>
          <a:solidFill>
            <a:schemeClr val="accent1"/>
          </a:solidFill>
          <a:ln w="6350">
            <a:solidFill>
              <a:srgbClr val="A9A9A9"/>
            </a:solidFill>
          </a:ln>
        </p:spPr>
        <p:txBody>
          <a:bodyPr lIns="91440" tIns="137160" rIns="91440" bIns="137160" anchor="ctr"/>
          <a:lstStyle>
            <a:lvl1pPr marL="0" indent="0" algn="ctr">
              <a:buNone/>
              <a:defRPr sz="1200" b="1">
                <a:solidFill>
                  <a:schemeClr val="bg1"/>
                </a:solidFill>
              </a:defRPr>
            </a:lvl1pPr>
            <a:lvl2pPr marL="341313" indent="-169863">
              <a:defRPr sz="1200"/>
            </a:lvl2pPr>
            <a:lvl3pPr marL="512763" indent="-171450">
              <a:defRPr sz="1200"/>
            </a:lvl3pPr>
            <a:lvl4pPr marL="682625" indent="-169863">
              <a:defRPr sz="1200"/>
            </a:lvl4pPr>
            <a:lvl5pPr marL="854075" indent="-171450">
              <a:defRPr sz="1200"/>
            </a:lvl5pPr>
          </a:lstStyle>
          <a:p>
            <a:pPr lvl="0"/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6896505" y="1290644"/>
            <a:ext cx="1903870" cy="600507"/>
          </a:xfrm>
          <a:prstGeom prst="chevron">
            <a:avLst>
              <a:gd name="adj" fmla="val 31246"/>
            </a:avLst>
          </a:prstGeom>
          <a:solidFill>
            <a:schemeClr val="accent1"/>
          </a:solidFill>
          <a:ln w="6350">
            <a:solidFill>
              <a:srgbClr val="A9A9A9"/>
            </a:solidFill>
          </a:ln>
        </p:spPr>
        <p:txBody>
          <a:bodyPr lIns="91440" tIns="137160" rIns="91440" bIns="137160" anchor="ctr"/>
          <a:lstStyle>
            <a:lvl1pPr marL="0" indent="0" algn="ctr">
              <a:buNone/>
              <a:defRPr sz="1200" b="1">
                <a:solidFill>
                  <a:schemeClr val="bg1"/>
                </a:solidFill>
              </a:defRPr>
            </a:lvl1pPr>
            <a:lvl2pPr marL="341313" indent="-169863">
              <a:defRPr sz="1200"/>
            </a:lvl2pPr>
            <a:lvl3pPr marL="512763" indent="-171450">
              <a:defRPr sz="1200"/>
            </a:lvl3pPr>
            <a:lvl4pPr marL="682625" indent="-169863">
              <a:defRPr sz="1200"/>
            </a:lvl4pPr>
            <a:lvl5pPr marL="854075" indent="-171450">
              <a:defRPr sz="1200"/>
            </a:lvl5pPr>
          </a:lstStyle>
          <a:p>
            <a:pPr lvl="0"/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30" hasCustomPrompt="1"/>
          </p:nvPr>
        </p:nvSpPr>
        <p:spPr>
          <a:xfrm>
            <a:off x="5114284" y="1290644"/>
            <a:ext cx="1903870" cy="600507"/>
          </a:xfrm>
          <a:prstGeom prst="chevron">
            <a:avLst>
              <a:gd name="adj" fmla="val 31246"/>
            </a:avLst>
          </a:prstGeom>
          <a:solidFill>
            <a:schemeClr val="accent1"/>
          </a:solidFill>
          <a:ln w="6350">
            <a:solidFill>
              <a:srgbClr val="A9A9A9"/>
            </a:solidFill>
          </a:ln>
        </p:spPr>
        <p:txBody>
          <a:bodyPr lIns="91440" tIns="137160" rIns="91440" bIns="137160"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 b="1">
                <a:solidFill>
                  <a:schemeClr val="bg1"/>
                </a:solidFill>
              </a:defRPr>
            </a:lvl1pPr>
            <a:lvl2pPr marL="341313" indent="-169863">
              <a:defRPr sz="1200"/>
            </a:lvl2pPr>
            <a:lvl3pPr marL="512763" indent="-171450">
              <a:defRPr sz="1200"/>
            </a:lvl3pPr>
            <a:lvl4pPr marL="682625" indent="-169863">
              <a:defRPr sz="1200"/>
            </a:lvl4pPr>
            <a:lvl5pPr marL="854075" indent="-171450">
              <a:defRPr sz="1200"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Click to add text</a:t>
            </a:r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31" hasCustomPrompt="1"/>
          </p:nvPr>
        </p:nvSpPr>
        <p:spPr>
          <a:xfrm>
            <a:off x="3332064" y="1290644"/>
            <a:ext cx="1903870" cy="600507"/>
          </a:xfrm>
          <a:prstGeom prst="chevron">
            <a:avLst>
              <a:gd name="adj" fmla="val 31246"/>
            </a:avLst>
          </a:prstGeom>
          <a:solidFill>
            <a:schemeClr val="accent1"/>
          </a:solidFill>
          <a:ln w="6350">
            <a:solidFill>
              <a:srgbClr val="A9A9A9"/>
            </a:solidFill>
          </a:ln>
        </p:spPr>
        <p:txBody>
          <a:bodyPr lIns="91440" tIns="137160" rIns="91440" bIns="137160" anchor="ctr"/>
          <a:lstStyle>
            <a:lvl1pPr marL="0" indent="0" algn="ctr">
              <a:buNone/>
              <a:defRPr sz="1200" b="1">
                <a:solidFill>
                  <a:schemeClr val="bg1"/>
                </a:solidFill>
              </a:defRPr>
            </a:lvl1pPr>
            <a:lvl2pPr marL="341313" indent="-169863">
              <a:defRPr sz="1200"/>
            </a:lvl2pPr>
            <a:lvl3pPr marL="512763" indent="-171450">
              <a:defRPr sz="1200"/>
            </a:lvl3pPr>
            <a:lvl4pPr marL="682625" indent="-169863">
              <a:defRPr sz="1200"/>
            </a:lvl4pPr>
            <a:lvl5pPr marL="854075" indent="-171450">
              <a:defRPr sz="1200"/>
            </a:lvl5pPr>
          </a:lstStyle>
          <a:p>
            <a:pPr lvl="0"/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2068960"/>
            <a:ext cx="1005840" cy="1124712"/>
          </a:xfrm>
          <a:prstGeom prst="rect">
            <a:avLst/>
          </a:prstGeom>
          <a:ln w="6350">
            <a:solidFill>
              <a:srgbClr val="A9A9A9"/>
            </a:solidFill>
          </a:ln>
        </p:spPr>
        <p:txBody>
          <a:bodyPr lIns="45720" tIns="45720" rIns="45720" bIns="45720" anchor="t" anchorCtr="0"/>
          <a:lstStyle>
            <a:lvl1pPr marL="171450" indent="-171450">
              <a:buClr>
                <a:srgbClr val="B01C2E"/>
              </a:buClr>
              <a:buFont typeface="Wingdings 2" pitchFamily="18" charset="2"/>
              <a:buChar char=""/>
              <a:defRPr sz="1100" baseline="0"/>
            </a:lvl1pPr>
            <a:lvl2pPr marL="341313" indent="-169863">
              <a:buClr>
                <a:srgbClr val="B01C2E"/>
              </a:buClr>
              <a:buFont typeface="Arial" pitchFamily="34" charset="0"/>
              <a:buChar char="•"/>
              <a:defRPr sz="1000"/>
            </a:lvl2pPr>
            <a:lvl3pPr marL="512763" indent="-171450">
              <a:buClr>
                <a:srgbClr val="B01C2E"/>
              </a:buClr>
              <a:buFont typeface="Arial" pitchFamily="34" charset="0"/>
              <a:buChar char="–"/>
              <a:defRPr sz="1000"/>
            </a:lvl3pPr>
            <a:lvl4pPr marL="682625" indent="-169863">
              <a:buClr>
                <a:srgbClr val="B01C2E"/>
              </a:buClr>
              <a:defRPr sz="1000"/>
            </a:lvl4pPr>
            <a:lvl5pPr marL="854075" indent="-171450">
              <a:buClr>
                <a:srgbClr val="B01C2E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First level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32" hasCustomPrompt="1"/>
          </p:nvPr>
        </p:nvSpPr>
        <p:spPr>
          <a:xfrm>
            <a:off x="457200" y="3436667"/>
            <a:ext cx="1005840" cy="1124712"/>
          </a:xfrm>
          <a:prstGeom prst="rect">
            <a:avLst/>
          </a:prstGeom>
          <a:ln w="6350">
            <a:solidFill>
              <a:srgbClr val="A9A9A9"/>
            </a:solidFill>
          </a:ln>
        </p:spPr>
        <p:txBody>
          <a:bodyPr lIns="45720" tIns="45720" rIns="45720" bIns="45720" anchor="t" anchorCtr="0"/>
          <a:lstStyle>
            <a:lvl1pPr marL="171450" indent="-171450">
              <a:buClr>
                <a:srgbClr val="B01C2E"/>
              </a:buClr>
              <a:buFont typeface="Wingdings 2" pitchFamily="18" charset="2"/>
              <a:buChar char=""/>
              <a:defRPr sz="1100" baseline="0"/>
            </a:lvl1pPr>
            <a:lvl2pPr marL="341313" indent="-169863">
              <a:buClr>
                <a:srgbClr val="B01C2E"/>
              </a:buClr>
              <a:buFont typeface="Arial" pitchFamily="34" charset="0"/>
              <a:buChar char="•"/>
              <a:defRPr sz="1000"/>
            </a:lvl2pPr>
            <a:lvl3pPr marL="512763" indent="-171450">
              <a:buClr>
                <a:srgbClr val="B01C2E"/>
              </a:buClr>
              <a:buFont typeface="Arial" pitchFamily="34" charset="0"/>
              <a:buChar char="–"/>
              <a:defRPr sz="1000"/>
            </a:lvl3pPr>
            <a:lvl4pPr marL="682625" indent="-169863">
              <a:buClr>
                <a:srgbClr val="B01C2E"/>
              </a:buClr>
              <a:defRPr sz="1000"/>
            </a:lvl4pPr>
            <a:lvl5pPr marL="854075" indent="-171450">
              <a:buClr>
                <a:srgbClr val="B01C2E"/>
              </a:buClr>
              <a:buFont typeface="Arial" pitchFamily="34" charset="0"/>
              <a:buChar char="–"/>
              <a:defRPr sz="1000"/>
            </a:lvl5pPr>
          </a:lstStyle>
          <a:p>
            <a:pPr lvl="0"/>
            <a:r>
              <a:rPr lang="en-US" dirty="0" smtClean="0"/>
              <a:t>First level</a:t>
            </a:r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33" hasCustomPrompt="1"/>
          </p:nvPr>
        </p:nvSpPr>
        <p:spPr>
          <a:xfrm>
            <a:off x="457200" y="4802487"/>
            <a:ext cx="1005840" cy="1124712"/>
          </a:xfrm>
          <a:prstGeom prst="rect">
            <a:avLst/>
          </a:prstGeom>
          <a:ln w="6350">
            <a:solidFill>
              <a:srgbClr val="A9A9A9"/>
            </a:solidFill>
          </a:ln>
        </p:spPr>
        <p:txBody>
          <a:bodyPr lIns="45720" tIns="45720" rIns="45720" bIns="45720" anchor="t" anchorCtr="0"/>
          <a:lstStyle>
            <a:lvl1pPr marL="171450" indent="-171450">
              <a:buClr>
                <a:srgbClr val="B01C2E"/>
              </a:buClr>
              <a:buFont typeface="Wingdings 2" pitchFamily="18" charset="2"/>
              <a:buChar char=""/>
              <a:defRPr sz="1100" baseline="0"/>
            </a:lvl1pPr>
            <a:lvl2pPr marL="341313" indent="-169863">
              <a:buClr>
                <a:srgbClr val="B01C2E"/>
              </a:buClr>
              <a:buFont typeface="Arial" pitchFamily="34" charset="0"/>
              <a:buChar char="•"/>
              <a:defRPr sz="1000"/>
            </a:lvl2pPr>
            <a:lvl3pPr marL="512763" indent="-171450">
              <a:buClr>
                <a:srgbClr val="B01C2E"/>
              </a:buClr>
              <a:buFont typeface="Arial" pitchFamily="34" charset="0"/>
              <a:buChar char="–"/>
              <a:defRPr sz="1000"/>
            </a:lvl3pPr>
            <a:lvl4pPr marL="682625" indent="-169863">
              <a:buClr>
                <a:srgbClr val="B01C2E"/>
              </a:buClr>
              <a:defRPr sz="1000"/>
            </a:lvl4pPr>
            <a:lvl5pPr marL="854075" indent="-171450">
              <a:buClr>
                <a:srgbClr val="B01C2E"/>
              </a:buClr>
              <a:buFont typeface="Arial" pitchFamily="34" charset="0"/>
              <a:buChar char="–"/>
              <a:defRPr sz="1000"/>
            </a:lvl5pPr>
          </a:lstStyle>
          <a:p>
            <a:pPr lvl="0"/>
            <a:r>
              <a:rPr lang="en-US" dirty="0" smtClean="0"/>
              <a:t>First level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34" hasCustomPrompt="1"/>
          </p:nvPr>
        </p:nvSpPr>
        <p:spPr>
          <a:xfrm>
            <a:off x="1582996" y="2068960"/>
            <a:ext cx="1655064" cy="1124712"/>
          </a:xfrm>
          <a:prstGeom prst="rect">
            <a:avLst/>
          </a:prstGeom>
          <a:ln w="6350">
            <a:solidFill>
              <a:srgbClr val="A9A9A9"/>
            </a:solidFill>
          </a:ln>
        </p:spPr>
        <p:txBody>
          <a:bodyPr lIns="45720" tIns="45720" rIns="45720" bIns="45720" anchor="t" anchorCtr="0"/>
          <a:lstStyle>
            <a:lvl1pPr marL="171450" indent="-171450">
              <a:buClr>
                <a:srgbClr val="B01C2E"/>
              </a:buClr>
              <a:buFont typeface="Wingdings 2" pitchFamily="18" charset="2"/>
              <a:buChar char=""/>
              <a:defRPr sz="1100" baseline="0"/>
            </a:lvl1pPr>
            <a:lvl2pPr marL="341313" indent="-169863">
              <a:buClr>
                <a:srgbClr val="B01C2E"/>
              </a:buClr>
              <a:buFont typeface="Arial" pitchFamily="34" charset="0"/>
              <a:buChar char="•"/>
              <a:defRPr sz="1000"/>
            </a:lvl2pPr>
            <a:lvl3pPr marL="512763" indent="-171450">
              <a:buClr>
                <a:srgbClr val="B01C2E"/>
              </a:buClr>
              <a:buFont typeface="Arial" pitchFamily="34" charset="0"/>
              <a:buChar char="–"/>
              <a:defRPr sz="1000"/>
            </a:lvl3pPr>
            <a:lvl4pPr marL="682625" indent="-169863">
              <a:buClr>
                <a:srgbClr val="B01C2E"/>
              </a:buClr>
              <a:defRPr sz="1000"/>
            </a:lvl4pPr>
            <a:lvl5pPr marL="854075" indent="-171450">
              <a:buClr>
                <a:srgbClr val="B01C2E"/>
              </a:buClr>
              <a:buFont typeface="Arial" pitchFamily="34" charset="0"/>
              <a:buChar char="–"/>
              <a:defRPr sz="1000"/>
            </a:lvl5pPr>
          </a:lstStyle>
          <a:p>
            <a:pPr lvl="0"/>
            <a:r>
              <a:rPr lang="en-US" dirty="0" smtClean="0"/>
              <a:t>First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5" hasCustomPrompt="1"/>
          </p:nvPr>
        </p:nvSpPr>
        <p:spPr>
          <a:xfrm>
            <a:off x="1582996" y="3441508"/>
            <a:ext cx="1655064" cy="1124712"/>
          </a:xfrm>
          <a:prstGeom prst="rect">
            <a:avLst/>
          </a:prstGeom>
          <a:ln w="6350">
            <a:solidFill>
              <a:srgbClr val="A9A9A9"/>
            </a:solidFill>
          </a:ln>
        </p:spPr>
        <p:txBody>
          <a:bodyPr lIns="45720" tIns="45720" rIns="45720" bIns="45720" anchor="t" anchorCtr="0"/>
          <a:lstStyle>
            <a:lvl1pPr marL="171450" indent="-171450">
              <a:buClr>
                <a:srgbClr val="B01C2E"/>
              </a:buClr>
              <a:buFont typeface="Wingdings 2" pitchFamily="18" charset="2"/>
              <a:buChar char=""/>
              <a:defRPr sz="1100" baseline="0"/>
            </a:lvl1pPr>
            <a:lvl2pPr marL="341313" indent="-169863">
              <a:buClr>
                <a:srgbClr val="B01C2E"/>
              </a:buClr>
              <a:buFont typeface="Arial" pitchFamily="34" charset="0"/>
              <a:buChar char="•"/>
              <a:defRPr sz="1000"/>
            </a:lvl2pPr>
            <a:lvl3pPr marL="512763" indent="-171450">
              <a:buClr>
                <a:srgbClr val="B01C2E"/>
              </a:buClr>
              <a:buFont typeface="Arial" pitchFamily="34" charset="0"/>
              <a:buChar char="–"/>
              <a:defRPr sz="1000"/>
            </a:lvl3pPr>
            <a:lvl4pPr marL="682625" indent="-169863">
              <a:buClr>
                <a:srgbClr val="B01C2E"/>
              </a:buClr>
              <a:defRPr sz="1000"/>
            </a:lvl4pPr>
            <a:lvl5pPr marL="854075" indent="-171450">
              <a:buClr>
                <a:srgbClr val="B01C2E"/>
              </a:buClr>
              <a:buFont typeface="Arial" pitchFamily="34" charset="0"/>
              <a:buChar char="–"/>
              <a:defRPr sz="1000"/>
            </a:lvl5pPr>
          </a:lstStyle>
          <a:p>
            <a:pPr lvl="0"/>
            <a:r>
              <a:rPr lang="en-US" dirty="0" smtClean="0"/>
              <a:t>First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36" hasCustomPrompt="1"/>
          </p:nvPr>
        </p:nvSpPr>
        <p:spPr>
          <a:xfrm>
            <a:off x="1582996" y="4807328"/>
            <a:ext cx="1655064" cy="1124712"/>
          </a:xfrm>
          <a:prstGeom prst="rect">
            <a:avLst/>
          </a:prstGeom>
          <a:ln w="6350">
            <a:solidFill>
              <a:srgbClr val="A9A9A9"/>
            </a:solidFill>
          </a:ln>
        </p:spPr>
        <p:txBody>
          <a:bodyPr lIns="45720" tIns="45720" rIns="45720" bIns="45720" anchor="t" anchorCtr="0"/>
          <a:lstStyle>
            <a:lvl1pPr marL="171450" indent="-171450">
              <a:buClr>
                <a:srgbClr val="B01C2E"/>
              </a:buClr>
              <a:buFont typeface="Wingdings 2" pitchFamily="18" charset="2"/>
              <a:buChar char=""/>
              <a:defRPr sz="1100" baseline="0"/>
            </a:lvl1pPr>
            <a:lvl2pPr marL="341313" indent="-169863">
              <a:buClr>
                <a:srgbClr val="B01C2E"/>
              </a:buClr>
              <a:buFont typeface="Arial" pitchFamily="34" charset="0"/>
              <a:buChar char="•"/>
              <a:defRPr sz="1000"/>
            </a:lvl2pPr>
            <a:lvl3pPr marL="512763" indent="-171450">
              <a:buClr>
                <a:srgbClr val="B01C2E"/>
              </a:buClr>
              <a:buFont typeface="Arial" pitchFamily="34" charset="0"/>
              <a:buChar char="–"/>
              <a:defRPr sz="1000"/>
            </a:lvl3pPr>
            <a:lvl4pPr marL="682625" indent="-169863">
              <a:buClr>
                <a:srgbClr val="B01C2E"/>
              </a:buClr>
              <a:defRPr sz="1000"/>
            </a:lvl4pPr>
            <a:lvl5pPr marL="854075" indent="-171450">
              <a:buClr>
                <a:srgbClr val="B01C2E"/>
              </a:buClr>
              <a:buFont typeface="Arial" pitchFamily="34" charset="0"/>
              <a:buChar char="–"/>
              <a:defRPr sz="1000"/>
            </a:lvl5pPr>
          </a:lstStyle>
          <a:p>
            <a:pPr lvl="0"/>
            <a:r>
              <a:rPr lang="en-US" dirty="0" smtClean="0"/>
              <a:t>First level</a:t>
            </a:r>
          </a:p>
        </p:txBody>
      </p:sp>
      <p:cxnSp>
        <p:nvCxnSpPr>
          <p:cNvPr id="24" name="Straight Connector 8"/>
          <p:cNvCxnSpPr>
            <a:cxnSpLocks noChangeShapeType="1"/>
          </p:cNvCxnSpPr>
          <p:nvPr userDrawn="1"/>
        </p:nvCxnSpPr>
        <p:spPr bwMode="auto">
          <a:xfrm>
            <a:off x="477838" y="3294069"/>
            <a:ext cx="7988300" cy="1587"/>
          </a:xfrm>
          <a:prstGeom prst="line">
            <a:avLst/>
          </a:prstGeom>
          <a:noFill/>
          <a:ln w="12700">
            <a:solidFill>
              <a:srgbClr val="A9A9A9"/>
            </a:solidFill>
            <a:prstDash val="dash"/>
            <a:round/>
            <a:headEnd/>
            <a:tailEnd/>
          </a:ln>
        </p:spPr>
      </p:cxnSp>
      <p:cxnSp>
        <p:nvCxnSpPr>
          <p:cNvPr id="25" name="Straight Connector 9"/>
          <p:cNvCxnSpPr>
            <a:cxnSpLocks noChangeShapeType="1"/>
          </p:cNvCxnSpPr>
          <p:nvPr userDrawn="1"/>
        </p:nvCxnSpPr>
        <p:spPr bwMode="auto">
          <a:xfrm>
            <a:off x="477838" y="4670114"/>
            <a:ext cx="7988300" cy="1587"/>
          </a:xfrm>
          <a:prstGeom prst="line">
            <a:avLst/>
          </a:prstGeom>
          <a:noFill/>
          <a:ln w="12700">
            <a:solidFill>
              <a:srgbClr val="A9A9A9"/>
            </a:solidFill>
            <a:prstDash val="dash"/>
            <a:round/>
            <a:headEnd/>
            <a:tailEnd/>
          </a:ln>
        </p:spPr>
      </p:cxnSp>
      <p:cxnSp>
        <p:nvCxnSpPr>
          <p:cNvPr id="26" name="Straight Connector 10"/>
          <p:cNvCxnSpPr>
            <a:cxnSpLocks noChangeShapeType="1"/>
          </p:cNvCxnSpPr>
          <p:nvPr userDrawn="1"/>
        </p:nvCxnSpPr>
        <p:spPr bwMode="auto">
          <a:xfrm>
            <a:off x="477838" y="6046153"/>
            <a:ext cx="7988300" cy="1588"/>
          </a:xfrm>
          <a:prstGeom prst="line">
            <a:avLst/>
          </a:prstGeom>
          <a:noFill/>
          <a:ln w="12700">
            <a:solidFill>
              <a:srgbClr val="A9A9A9"/>
            </a:solidFill>
            <a:prstDash val="dash"/>
            <a:round/>
            <a:headEnd/>
            <a:tailEnd/>
          </a:ln>
        </p:spPr>
      </p:cxnSp>
      <p:sp>
        <p:nvSpPr>
          <p:cNvPr id="27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28" name="Text Placeholder 12"/>
          <p:cNvSpPr>
            <a:spLocks noGrp="1"/>
          </p:cNvSpPr>
          <p:nvPr>
            <p:ph type="body" sz="quarter" idx="37" hasCustomPrompt="1"/>
          </p:nvPr>
        </p:nvSpPr>
        <p:spPr>
          <a:xfrm>
            <a:off x="3332064" y="2066925"/>
            <a:ext cx="1655064" cy="1124712"/>
          </a:xfrm>
          <a:prstGeom prst="rect">
            <a:avLst/>
          </a:prstGeom>
          <a:ln w="6350">
            <a:solidFill>
              <a:srgbClr val="A9A9A9"/>
            </a:solidFill>
          </a:ln>
        </p:spPr>
        <p:txBody>
          <a:bodyPr lIns="45720" tIns="45720" rIns="45720" bIns="45720" anchor="t" anchorCtr="0"/>
          <a:lstStyle>
            <a:lvl1pPr marL="171450" indent="-171450">
              <a:buClr>
                <a:srgbClr val="B01C2E"/>
              </a:buClr>
              <a:buFont typeface="Wingdings 2" pitchFamily="18" charset="2"/>
              <a:buChar char=""/>
              <a:defRPr sz="1100" baseline="0"/>
            </a:lvl1pPr>
            <a:lvl2pPr marL="341313" indent="-169863">
              <a:buClr>
                <a:srgbClr val="B01C2E"/>
              </a:buClr>
              <a:buFont typeface="Arial" pitchFamily="34" charset="0"/>
              <a:buChar char="•"/>
              <a:defRPr sz="1000"/>
            </a:lvl2pPr>
            <a:lvl3pPr marL="512763" indent="-171450">
              <a:buClr>
                <a:srgbClr val="B01C2E"/>
              </a:buClr>
              <a:buFont typeface="Arial" pitchFamily="34" charset="0"/>
              <a:buChar char="–"/>
              <a:defRPr sz="1000"/>
            </a:lvl3pPr>
            <a:lvl4pPr marL="682625" indent="-169863">
              <a:buClr>
                <a:srgbClr val="B01C2E"/>
              </a:buClr>
              <a:defRPr sz="1000"/>
            </a:lvl4pPr>
            <a:lvl5pPr marL="854075" indent="-171450">
              <a:buClr>
                <a:srgbClr val="B01C2E"/>
              </a:buClr>
              <a:buFont typeface="Arial" pitchFamily="34" charset="0"/>
              <a:buChar char="–"/>
              <a:defRPr sz="1000"/>
            </a:lvl5pPr>
          </a:lstStyle>
          <a:p>
            <a:pPr lvl="0"/>
            <a:r>
              <a:rPr lang="en-US" dirty="0" smtClean="0"/>
              <a:t>First level</a:t>
            </a:r>
          </a:p>
        </p:txBody>
      </p:sp>
      <p:sp>
        <p:nvSpPr>
          <p:cNvPr id="29" name="Text Placeholder 12"/>
          <p:cNvSpPr>
            <a:spLocks noGrp="1"/>
          </p:cNvSpPr>
          <p:nvPr>
            <p:ph type="body" sz="quarter" idx="38" hasCustomPrompt="1"/>
          </p:nvPr>
        </p:nvSpPr>
        <p:spPr>
          <a:xfrm>
            <a:off x="3332064" y="3439473"/>
            <a:ext cx="1655064" cy="1124712"/>
          </a:xfrm>
          <a:prstGeom prst="rect">
            <a:avLst/>
          </a:prstGeom>
          <a:ln w="6350">
            <a:solidFill>
              <a:srgbClr val="A9A9A9"/>
            </a:solidFill>
          </a:ln>
        </p:spPr>
        <p:txBody>
          <a:bodyPr lIns="45720" tIns="45720" rIns="45720" bIns="45720" anchor="t" anchorCtr="0"/>
          <a:lstStyle>
            <a:lvl1pPr marL="171450" indent="-171450">
              <a:buClr>
                <a:srgbClr val="B01C2E"/>
              </a:buClr>
              <a:buFont typeface="Wingdings 2" pitchFamily="18" charset="2"/>
              <a:buChar char=""/>
              <a:defRPr sz="1100" baseline="0"/>
            </a:lvl1pPr>
            <a:lvl2pPr marL="341313" indent="-169863">
              <a:buClr>
                <a:srgbClr val="B01C2E"/>
              </a:buClr>
              <a:buFont typeface="Arial" pitchFamily="34" charset="0"/>
              <a:buChar char="•"/>
              <a:defRPr sz="1000"/>
            </a:lvl2pPr>
            <a:lvl3pPr marL="512763" indent="-171450">
              <a:buClr>
                <a:srgbClr val="B01C2E"/>
              </a:buClr>
              <a:buFont typeface="Arial" pitchFamily="34" charset="0"/>
              <a:buChar char="–"/>
              <a:defRPr sz="1000"/>
            </a:lvl3pPr>
            <a:lvl4pPr marL="682625" indent="-169863">
              <a:buClr>
                <a:srgbClr val="B01C2E"/>
              </a:buClr>
              <a:defRPr sz="1000"/>
            </a:lvl4pPr>
            <a:lvl5pPr marL="854075" indent="-171450">
              <a:buClr>
                <a:srgbClr val="B01C2E"/>
              </a:buClr>
              <a:buFont typeface="Arial" pitchFamily="34" charset="0"/>
              <a:buChar char="–"/>
              <a:defRPr sz="1000"/>
            </a:lvl5pPr>
          </a:lstStyle>
          <a:p>
            <a:pPr lvl="0"/>
            <a:r>
              <a:rPr lang="en-US" dirty="0" smtClean="0"/>
              <a:t>First level</a:t>
            </a:r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39" hasCustomPrompt="1"/>
          </p:nvPr>
        </p:nvSpPr>
        <p:spPr>
          <a:xfrm>
            <a:off x="3332064" y="4805293"/>
            <a:ext cx="1655064" cy="1124712"/>
          </a:xfrm>
          <a:prstGeom prst="rect">
            <a:avLst/>
          </a:prstGeom>
          <a:ln w="6350">
            <a:solidFill>
              <a:srgbClr val="A9A9A9"/>
            </a:solidFill>
          </a:ln>
        </p:spPr>
        <p:txBody>
          <a:bodyPr lIns="45720" tIns="45720" rIns="45720" bIns="45720" anchor="t" anchorCtr="0"/>
          <a:lstStyle>
            <a:lvl1pPr marL="171450" indent="-171450">
              <a:buClr>
                <a:srgbClr val="B01C2E"/>
              </a:buClr>
              <a:buFont typeface="Wingdings 2" pitchFamily="18" charset="2"/>
              <a:buChar char=""/>
              <a:defRPr sz="1100" baseline="0"/>
            </a:lvl1pPr>
            <a:lvl2pPr marL="341313" indent="-169863">
              <a:buClr>
                <a:srgbClr val="B01C2E"/>
              </a:buClr>
              <a:buFont typeface="Arial" pitchFamily="34" charset="0"/>
              <a:buChar char="•"/>
              <a:defRPr sz="1000"/>
            </a:lvl2pPr>
            <a:lvl3pPr marL="512763" indent="-171450">
              <a:buClr>
                <a:srgbClr val="B01C2E"/>
              </a:buClr>
              <a:buFont typeface="Arial" pitchFamily="34" charset="0"/>
              <a:buChar char="–"/>
              <a:defRPr sz="1000"/>
            </a:lvl3pPr>
            <a:lvl4pPr marL="682625" indent="-169863">
              <a:buClr>
                <a:srgbClr val="B01C2E"/>
              </a:buClr>
              <a:defRPr sz="1000"/>
            </a:lvl4pPr>
            <a:lvl5pPr marL="854075" indent="-171450">
              <a:buClr>
                <a:srgbClr val="B01C2E"/>
              </a:buClr>
              <a:buFont typeface="Arial" pitchFamily="34" charset="0"/>
              <a:buChar char="–"/>
              <a:defRPr sz="1000"/>
            </a:lvl5pPr>
          </a:lstStyle>
          <a:p>
            <a:pPr lvl="0"/>
            <a:r>
              <a:rPr lang="en-US" dirty="0" smtClean="0"/>
              <a:t>First level</a:t>
            </a:r>
          </a:p>
        </p:txBody>
      </p:sp>
      <p:sp>
        <p:nvSpPr>
          <p:cNvPr id="31" name="Text Placeholder 12"/>
          <p:cNvSpPr>
            <a:spLocks noGrp="1"/>
          </p:cNvSpPr>
          <p:nvPr>
            <p:ph type="body" sz="quarter" idx="40" hasCustomPrompt="1"/>
          </p:nvPr>
        </p:nvSpPr>
        <p:spPr>
          <a:xfrm>
            <a:off x="5114284" y="2066925"/>
            <a:ext cx="1655064" cy="1124712"/>
          </a:xfrm>
          <a:prstGeom prst="rect">
            <a:avLst/>
          </a:prstGeom>
          <a:ln w="6350">
            <a:solidFill>
              <a:srgbClr val="A9A9A9"/>
            </a:solidFill>
          </a:ln>
        </p:spPr>
        <p:txBody>
          <a:bodyPr lIns="45720" tIns="45720" rIns="45720" bIns="45720" anchor="t" anchorCtr="0"/>
          <a:lstStyle>
            <a:lvl1pPr marL="171450" indent="-171450">
              <a:buClr>
                <a:srgbClr val="B01C2E"/>
              </a:buClr>
              <a:buFont typeface="Wingdings 2" pitchFamily="18" charset="2"/>
              <a:buChar char=""/>
              <a:defRPr sz="1100" baseline="0"/>
            </a:lvl1pPr>
            <a:lvl2pPr marL="341313" indent="-169863">
              <a:buClr>
                <a:srgbClr val="B01C2E"/>
              </a:buClr>
              <a:buFont typeface="Arial" pitchFamily="34" charset="0"/>
              <a:buChar char="•"/>
              <a:defRPr sz="1000"/>
            </a:lvl2pPr>
            <a:lvl3pPr marL="512763" indent="-171450">
              <a:buClr>
                <a:srgbClr val="B01C2E"/>
              </a:buClr>
              <a:buFont typeface="Arial" pitchFamily="34" charset="0"/>
              <a:buChar char="–"/>
              <a:defRPr sz="1000"/>
            </a:lvl3pPr>
            <a:lvl4pPr marL="682625" indent="-169863">
              <a:buClr>
                <a:srgbClr val="B01C2E"/>
              </a:buClr>
              <a:defRPr sz="1000"/>
            </a:lvl4pPr>
            <a:lvl5pPr marL="854075" indent="-171450">
              <a:buClr>
                <a:srgbClr val="B01C2E"/>
              </a:buClr>
              <a:buFont typeface="Arial" pitchFamily="34" charset="0"/>
              <a:buChar char="–"/>
              <a:defRPr sz="1000"/>
            </a:lvl5pPr>
          </a:lstStyle>
          <a:p>
            <a:pPr lvl="0"/>
            <a:r>
              <a:rPr lang="en-US" dirty="0" smtClean="0"/>
              <a:t>First level</a:t>
            </a:r>
          </a:p>
        </p:txBody>
      </p:sp>
      <p:sp>
        <p:nvSpPr>
          <p:cNvPr id="32" name="Text Placeholder 12"/>
          <p:cNvSpPr>
            <a:spLocks noGrp="1"/>
          </p:cNvSpPr>
          <p:nvPr>
            <p:ph type="body" sz="quarter" idx="41" hasCustomPrompt="1"/>
          </p:nvPr>
        </p:nvSpPr>
        <p:spPr>
          <a:xfrm>
            <a:off x="5114284" y="3439473"/>
            <a:ext cx="1655064" cy="1124712"/>
          </a:xfrm>
          <a:prstGeom prst="rect">
            <a:avLst/>
          </a:prstGeom>
          <a:ln w="6350">
            <a:solidFill>
              <a:srgbClr val="A9A9A9"/>
            </a:solidFill>
          </a:ln>
        </p:spPr>
        <p:txBody>
          <a:bodyPr lIns="45720" tIns="45720" rIns="45720" bIns="45720" anchor="t" anchorCtr="0"/>
          <a:lstStyle>
            <a:lvl1pPr marL="171450" indent="-171450">
              <a:buClr>
                <a:srgbClr val="B01C2E"/>
              </a:buClr>
              <a:buFont typeface="Wingdings 2" pitchFamily="18" charset="2"/>
              <a:buChar char=""/>
              <a:defRPr sz="1100" baseline="0"/>
            </a:lvl1pPr>
            <a:lvl2pPr marL="341313" indent="-169863">
              <a:buClr>
                <a:srgbClr val="B01C2E"/>
              </a:buClr>
              <a:buFont typeface="Arial" pitchFamily="34" charset="0"/>
              <a:buChar char="•"/>
              <a:defRPr sz="1000"/>
            </a:lvl2pPr>
            <a:lvl3pPr marL="512763" indent="-171450">
              <a:buClr>
                <a:srgbClr val="B01C2E"/>
              </a:buClr>
              <a:buFont typeface="Arial" pitchFamily="34" charset="0"/>
              <a:buChar char="–"/>
              <a:defRPr sz="1000"/>
            </a:lvl3pPr>
            <a:lvl4pPr marL="682625" indent="-169863">
              <a:buClr>
                <a:srgbClr val="B01C2E"/>
              </a:buClr>
              <a:defRPr sz="1000"/>
            </a:lvl4pPr>
            <a:lvl5pPr marL="854075" indent="-171450">
              <a:buClr>
                <a:srgbClr val="B01C2E"/>
              </a:buClr>
              <a:buFont typeface="Arial" pitchFamily="34" charset="0"/>
              <a:buChar char="–"/>
              <a:defRPr sz="1000"/>
            </a:lvl5pPr>
          </a:lstStyle>
          <a:p>
            <a:pPr lvl="0"/>
            <a:r>
              <a:rPr lang="en-US" dirty="0" smtClean="0"/>
              <a:t>First level</a:t>
            </a:r>
          </a:p>
        </p:txBody>
      </p:sp>
      <p:sp>
        <p:nvSpPr>
          <p:cNvPr id="33" name="Text Placeholder 12"/>
          <p:cNvSpPr>
            <a:spLocks noGrp="1"/>
          </p:cNvSpPr>
          <p:nvPr>
            <p:ph type="body" sz="quarter" idx="42" hasCustomPrompt="1"/>
          </p:nvPr>
        </p:nvSpPr>
        <p:spPr>
          <a:xfrm>
            <a:off x="5114284" y="4805293"/>
            <a:ext cx="1655064" cy="1124712"/>
          </a:xfrm>
          <a:prstGeom prst="rect">
            <a:avLst/>
          </a:prstGeom>
          <a:ln w="6350">
            <a:solidFill>
              <a:srgbClr val="A9A9A9"/>
            </a:solidFill>
          </a:ln>
        </p:spPr>
        <p:txBody>
          <a:bodyPr lIns="45720" tIns="45720" rIns="45720" bIns="45720" anchor="t" anchorCtr="0"/>
          <a:lstStyle>
            <a:lvl1pPr marL="171450" indent="-171450">
              <a:buClr>
                <a:srgbClr val="B01C2E"/>
              </a:buClr>
              <a:buFont typeface="Wingdings 2" pitchFamily="18" charset="2"/>
              <a:buChar char=""/>
              <a:defRPr sz="1100" baseline="0"/>
            </a:lvl1pPr>
            <a:lvl2pPr marL="341313" indent="-169863">
              <a:buClr>
                <a:srgbClr val="B01C2E"/>
              </a:buClr>
              <a:buFont typeface="Arial" pitchFamily="34" charset="0"/>
              <a:buChar char="•"/>
              <a:defRPr sz="1000"/>
            </a:lvl2pPr>
            <a:lvl3pPr marL="512763" indent="-171450">
              <a:buClr>
                <a:srgbClr val="B01C2E"/>
              </a:buClr>
              <a:buFont typeface="Arial" pitchFamily="34" charset="0"/>
              <a:buChar char="–"/>
              <a:defRPr sz="1000"/>
            </a:lvl3pPr>
            <a:lvl4pPr marL="682625" indent="-169863">
              <a:buClr>
                <a:srgbClr val="B01C2E"/>
              </a:buClr>
              <a:defRPr sz="1000"/>
            </a:lvl4pPr>
            <a:lvl5pPr marL="854075" indent="-171450">
              <a:buClr>
                <a:srgbClr val="B01C2E"/>
              </a:buClr>
              <a:buFont typeface="Arial" pitchFamily="34" charset="0"/>
              <a:buChar char="–"/>
              <a:defRPr sz="1000"/>
            </a:lvl5pPr>
          </a:lstStyle>
          <a:p>
            <a:pPr lvl="0"/>
            <a:r>
              <a:rPr lang="en-US" dirty="0" smtClean="0"/>
              <a:t>First level</a:t>
            </a:r>
          </a:p>
        </p:txBody>
      </p:sp>
      <p:sp>
        <p:nvSpPr>
          <p:cNvPr id="34" name="Text Placeholder 12"/>
          <p:cNvSpPr>
            <a:spLocks noGrp="1"/>
          </p:cNvSpPr>
          <p:nvPr>
            <p:ph type="body" sz="quarter" idx="43" hasCustomPrompt="1"/>
          </p:nvPr>
        </p:nvSpPr>
        <p:spPr>
          <a:xfrm>
            <a:off x="6896505" y="2066925"/>
            <a:ext cx="1655064" cy="1124712"/>
          </a:xfrm>
          <a:prstGeom prst="rect">
            <a:avLst/>
          </a:prstGeom>
          <a:ln w="6350">
            <a:solidFill>
              <a:srgbClr val="A9A9A9"/>
            </a:solidFill>
          </a:ln>
        </p:spPr>
        <p:txBody>
          <a:bodyPr lIns="45720" tIns="45720" rIns="45720" bIns="45720" anchor="t" anchorCtr="0"/>
          <a:lstStyle>
            <a:lvl1pPr marL="171450" indent="-171450">
              <a:buClr>
                <a:srgbClr val="B01C2E"/>
              </a:buClr>
              <a:buFont typeface="Wingdings 2" pitchFamily="18" charset="2"/>
              <a:buChar char=""/>
              <a:defRPr sz="1100" baseline="0"/>
            </a:lvl1pPr>
            <a:lvl2pPr marL="341313" indent="-169863">
              <a:buClr>
                <a:srgbClr val="B01C2E"/>
              </a:buClr>
              <a:buFont typeface="Arial" pitchFamily="34" charset="0"/>
              <a:buChar char="•"/>
              <a:defRPr sz="1000"/>
            </a:lvl2pPr>
            <a:lvl3pPr marL="512763" indent="-171450">
              <a:buClr>
                <a:srgbClr val="B01C2E"/>
              </a:buClr>
              <a:buFont typeface="Arial" pitchFamily="34" charset="0"/>
              <a:buChar char="–"/>
              <a:defRPr sz="1000"/>
            </a:lvl3pPr>
            <a:lvl4pPr marL="682625" indent="-169863">
              <a:buClr>
                <a:srgbClr val="B01C2E"/>
              </a:buClr>
              <a:defRPr sz="1000"/>
            </a:lvl4pPr>
            <a:lvl5pPr marL="854075" indent="-171450">
              <a:buClr>
                <a:srgbClr val="B01C2E"/>
              </a:buClr>
              <a:buFont typeface="Arial" pitchFamily="34" charset="0"/>
              <a:buChar char="–"/>
              <a:defRPr sz="1000"/>
            </a:lvl5pPr>
          </a:lstStyle>
          <a:p>
            <a:pPr lvl="0"/>
            <a:r>
              <a:rPr lang="en-US" dirty="0" smtClean="0"/>
              <a:t>First level</a:t>
            </a:r>
          </a:p>
        </p:txBody>
      </p:sp>
      <p:sp>
        <p:nvSpPr>
          <p:cNvPr id="35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6896505" y="3439473"/>
            <a:ext cx="1655064" cy="1124712"/>
          </a:xfrm>
          <a:prstGeom prst="rect">
            <a:avLst/>
          </a:prstGeom>
          <a:ln w="6350">
            <a:solidFill>
              <a:srgbClr val="A9A9A9"/>
            </a:solidFill>
          </a:ln>
        </p:spPr>
        <p:txBody>
          <a:bodyPr lIns="45720" tIns="45720" rIns="45720" bIns="45720" anchor="t" anchorCtr="0"/>
          <a:lstStyle>
            <a:lvl1pPr marL="171450" indent="-171450">
              <a:buClr>
                <a:srgbClr val="B01C2E"/>
              </a:buClr>
              <a:buFont typeface="Wingdings 2" pitchFamily="18" charset="2"/>
              <a:buChar char=""/>
              <a:defRPr sz="1100" baseline="0"/>
            </a:lvl1pPr>
            <a:lvl2pPr marL="341313" indent="-169863">
              <a:buClr>
                <a:srgbClr val="B01C2E"/>
              </a:buClr>
              <a:buFont typeface="Arial" pitchFamily="34" charset="0"/>
              <a:buChar char="•"/>
              <a:defRPr sz="1000"/>
            </a:lvl2pPr>
            <a:lvl3pPr marL="512763" indent="-171450">
              <a:buClr>
                <a:srgbClr val="B01C2E"/>
              </a:buClr>
              <a:buFont typeface="Arial" pitchFamily="34" charset="0"/>
              <a:buChar char="–"/>
              <a:defRPr sz="1000"/>
            </a:lvl3pPr>
            <a:lvl4pPr marL="682625" indent="-169863">
              <a:buClr>
                <a:srgbClr val="B01C2E"/>
              </a:buClr>
              <a:defRPr sz="1000"/>
            </a:lvl4pPr>
            <a:lvl5pPr marL="854075" indent="-171450">
              <a:buClr>
                <a:srgbClr val="B01C2E"/>
              </a:buClr>
              <a:buFont typeface="Arial" pitchFamily="34" charset="0"/>
              <a:buChar char="–"/>
              <a:defRPr sz="1000"/>
            </a:lvl5pPr>
          </a:lstStyle>
          <a:p>
            <a:pPr lvl="0"/>
            <a:r>
              <a:rPr lang="en-US" dirty="0" smtClean="0"/>
              <a:t>First level</a:t>
            </a:r>
          </a:p>
        </p:txBody>
      </p:sp>
      <p:sp>
        <p:nvSpPr>
          <p:cNvPr id="36" name="Text Placeholder 12"/>
          <p:cNvSpPr>
            <a:spLocks noGrp="1"/>
          </p:cNvSpPr>
          <p:nvPr>
            <p:ph type="body" sz="quarter" idx="45" hasCustomPrompt="1"/>
          </p:nvPr>
        </p:nvSpPr>
        <p:spPr>
          <a:xfrm>
            <a:off x="6896505" y="4805293"/>
            <a:ext cx="1655064" cy="1124712"/>
          </a:xfrm>
          <a:prstGeom prst="rect">
            <a:avLst/>
          </a:prstGeom>
          <a:ln w="6350">
            <a:solidFill>
              <a:srgbClr val="A9A9A9"/>
            </a:solidFill>
          </a:ln>
        </p:spPr>
        <p:txBody>
          <a:bodyPr lIns="45720" tIns="45720" rIns="45720" bIns="45720" anchor="t" anchorCtr="0"/>
          <a:lstStyle>
            <a:lvl1pPr marL="171450" indent="-171450">
              <a:buClr>
                <a:srgbClr val="B01C2E"/>
              </a:buClr>
              <a:buFont typeface="Wingdings 2" pitchFamily="18" charset="2"/>
              <a:buChar char=""/>
              <a:defRPr sz="1100" baseline="0"/>
            </a:lvl1pPr>
            <a:lvl2pPr marL="341313" indent="-169863">
              <a:buClr>
                <a:srgbClr val="B01C2E"/>
              </a:buClr>
              <a:buFont typeface="Arial" pitchFamily="34" charset="0"/>
              <a:buChar char="•"/>
              <a:defRPr sz="1000"/>
            </a:lvl2pPr>
            <a:lvl3pPr marL="512763" indent="-171450">
              <a:buClr>
                <a:srgbClr val="B01C2E"/>
              </a:buClr>
              <a:buFont typeface="Arial" pitchFamily="34" charset="0"/>
              <a:buChar char="–"/>
              <a:defRPr sz="1000"/>
            </a:lvl3pPr>
            <a:lvl4pPr marL="682625" indent="-169863">
              <a:buClr>
                <a:srgbClr val="B01C2E"/>
              </a:buClr>
              <a:defRPr sz="1000"/>
            </a:lvl4pPr>
            <a:lvl5pPr marL="854075" indent="-171450">
              <a:buClr>
                <a:srgbClr val="B01C2E"/>
              </a:buClr>
              <a:buFont typeface="Arial" pitchFamily="34" charset="0"/>
              <a:buChar char="–"/>
              <a:defRPr sz="1000"/>
            </a:lvl5pPr>
          </a:lstStyle>
          <a:p>
            <a:pPr lvl="0"/>
            <a:r>
              <a:rPr lang="en-US" dirty="0" smtClean="0"/>
              <a:t>First level</a:t>
            </a:r>
          </a:p>
        </p:txBody>
      </p:sp>
      <p:sp>
        <p:nvSpPr>
          <p:cNvPr id="37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8" name="Footer Placeholder 37"/>
          <p:cNvSpPr>
            <a:spLocks noGrp="1"/>
          </p:cNvSpPr>
          <p:nvPr>
            <p:ph type="ftr" sz="quarter" idx="4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ntagon 4"/>
          <p:cNvSpPr/>
          <p:nvPr userDrawn="1"/>
        </p:nvSpPr>
        <p:spPr bwMode="auto">
          <a:xfrm>
            <a:off x="2151066" y="1277938"/>
            <a:ext cx="6618287" cy="582612"/>
          </a:xfrm>
          <a:prstGeom prst="homePlate">
            <a:avLst>
              <a:gd name="adj" fmla="val 39286"/>
            </a:avLst>
          </a:prstGeom>
          <a:solidFill>
            <a:schemeClr val="accent1"/>
          </a:solidFill>
          <a:ln w="12700">
            <a:solidFill>
              <a:srgbClr val="A9A9A9"/>
            </a:solidFill>
            <a:miter lim="800000"/>
            <a:headEnd/>
            <a:tailEnd/>
          </a:ln>
        </p:spPr>
        <p:txBody>
          <a:bodyPr lIns="137160" tIns="137160" rIns="228600" bIns="137160" anchor="ctr"/>
          <a:lstStyle/>
          <a:p>
            <a:pPr algn="ctr" eaLnBrk="0" hangingPunct="0">
              <a:lnSpc>
                <a:spcPct val="95000"/>
              </a:lnSpc>
              <a:spcBef>
                <a:spcPct val="50000"/>
              </a:spcBef>
              <a:buClr>
                <a:schemeClr val="accent1"/>
              </a:buClr>
              <a:buFont typeface="Wingdings 2" charset="2"/>
              <a:buNone/>
              <a:defRPr/>
            </a:pPr>
            <a:endParaRPr lang="en-US" b="1">
              <a:solidFill>
                <a:schemeClr val="bg1"/>
              </a:solidFill>
              <a:latin typeface="Arial" charset="0"/>
              <a:ea typeface="+mn-ea"/>
            </a:endParaRPr>
          </a:p>
        </p:txBody>
      </p:sp>
      <p:cxnSp>
        <p:nvCxnSpPr>
          <p:cNvPr id="6" name="Straight Connector 9"/>
          <p:cNvCxnSpPr>
            <a:cxnSpLocks noChangeShapeType="1"/>
          </p:cNvCxnSpPr>
          <p:nvPr userDrawn="1"/>
        </p:nvCxnSpPr>
        <p:spPr bwMode="auto">
          <a:xfrm>
            <a:off x="2160588" y="1568450"/>
            <a:ext cx="6608762" cy="0"/>
          </a:xfrm>
          <a:prstGeom prst="line">
            <a:avLst/>
          </a:prstGeom>
          <a:noFill/>
          <a:ln w="12700">
            <a:solidFill>
              <a:srgbClr val="A9A9A9"/>
            </a:solidFill>
            <a:round/>
            <a:headEnd/>
            <a:tailEnd/>
          </a:ln>
        </p:spPr>
      </p:cxnSp>
      <p:cxnSp>
        <p:nvCxnSpPr>
          <p:cNvPr id="7" name="Straight Connector 10"/>
          <p:cNvCxnSpPr>
            <a:cxnSpLocks noChangeShapeType="1"/>
          </p:cNvCxnSpPr>
          <p:nvPr userDrawn="1"/>
        </p:nvCxnSpPr>
        <p:spPr bwMode="auto">
          <a:xfrm rot="16200000" flipH="1">
            <a:off x="-167481" y="3604419"/>
            <a:ext cx="4665662" cy="12700"/>
          </a:xfrm>
          <a:prstGeom prst="line">
            <a:avLst/>
          </a:prstGeom>
          <a:noFill/>
          <a:ln w="12700">
            <a:solidFill>
              <a:srgbClr val="A9A9A9"/>
            </a:solidFill>
            <a:round/>
            <a:headEnd/>
            <a:tailEnd/>
          </a:ln>
        </p:spPr>
      </p:cxnSp>
      <p:grpSp>
        <p:nvGrpSpPr>
          <p:cNvPr id="2" name="Group 115"/>
          <p:cNvGrpSpPr>
            <a:grpSpLocks/>
          </p:cNvGrpSpPr>
          <p:nvPr userDrawn="1"/>
        </p:nvGrpSpPr>
        <p:grpSpPr bwMode="auto">
          <a:xfrm>
            <a:off x="2584450" y="1576388"/>
            <a:ext cx="5530850" cy="4367212"/>
            <a:chOff x="2585007" y="1576462"/>
            <a:chExt cx="5530617" cy="4041195"/>
          </a:xfrm>
        </p:grpSpPr>
        <p:cxnSp>
          <p:nvCxnSpPr>
            <p:cNvPr id="9" name="Straight Connector 12"/>
            <p:cNvCxnSpPr>
              <a:cxnSpLocks noChangeShapeType="1"/>
            </p:cNvCxnSpPr>
            <p:nvPr userDrawn="1"/>
          </p:nvCxnSpPr>
          <p:spPr bwMode="auto">
            <a:xfrm rot="5400000">
              <a:off x="564416" y="3597053"/>
              <a:ext cx="4041183" cy="1"/>
            </a:xfrm>
            <a:prstGeom prst="line">
              <a:avLst/>
            </a:prstGeom>
            <a:noFill/>
            <a:ln w="6350">
              <a:solidFill>
                <a:srgbClr val="A9A9A9"/>
              </a:solidFill>
              <a:round/>
              <a:headEnd/>
              <a:tailEnd/>
            </a:ln>
          </p:spPr>
        </p:cxnSp>
        <p:cxnSp>
          <p:nvCxnSpPr>
            <p:cNvPr id="10" name="Straight Connector 13"/>
            <p:cNvCxnSpPr>
              <a:cxnSpLocks noChangeShapeType="1"/>
            </p:cNvCxnSpPr>
            <p:nvPr userDrawn="1"/>
          </p:nvCxnSpPr>
          <p:spPr bwMode="auto">
            <a:xfrm rot="5400000">
              <a:off x="1415280" y="3597055"/>
              <a:ext cx="4041183" cy="1"/>
            </a:xfrm>
            <a:prstGeom prst="line">
              <a:avLst/>
            </a:prstGeom>
            <a:noFill/>
            <a:ln w="6350">
              <a:solidFill>
                <a:srgbClr val="A9A9A9"/>
              </a:solidFill>
              <a:round/>
              <a:headEnd/>
              <a:tailEnd/>
            </a:ln>
          </p:spPr>
        </p:cxnSp>
        <p:cxnSp>
          <p:nvCxnSpPr>
            <p:cNvPr id="11" name="Straight Connector 14"/>
            <p:cNvCxnSpPr>
              <a:cxnSpLocks noChangeShapeType="1"/>
            </p:cNvCxnSpPr>
            <p:nvPr userDrawn="1"/>
          </p:nvCxnSpPr>
          <p:spPr bwMode="auto">
            <a:xfrm rot="5400000">
              <a:off x="989848" y="3597056"/>
              <a:ext cx="4041183" cy="1"/>
            </a:xfrm>
            <a:prstGeom prst="line">
              <a:avLst/>
            </a:prstGeom>
            <a:noFill/>
            <a:ln w="6350">
              <a:solidFill>
                <a:srgbClr val="A9A9A9"/>
              </a:solidFill>
              <a:round/>
              <a:headEnd/>
              <a:tailEnd/>
            </a:ln>
          </p:spPr>
        </p:cxnSp>
        <p:cxnSp>
          <p:nvCxnSpPr>
            <p:cNvPr id="12" name="Straight Connector 15"/>
            <p:cNvCxnSpPr>
              <a:cxnSpLocks noChangeShapeType="1"/>
            </p:cNvCxnSpPr>
            <p:nvPr userDrawn="1"/>
          </p:nvCxnSpPr>
          <p:spPr bwMode="auto">
            <a:xfrm rot="5400000">
              <a:off x="2266144" y="3597056"/>
              <a:ext cx="4041183" cy="1"/>
            </a:xfrm>
            <a:prstGeom prst="line">
              <a:avLst/>
            </a:prstGeom>
            <a:noFill/>
            <a:ln w="6350">
              <a:solidFill>
                <a:srgbClr val="A9A9A9"/>
              </a:solidFill>
              <a:round/>
              <a:headEnd/>
              <a:tailEnd/>
            </a:ln>
          </p:spPr>
        </p:cxnSp>
        <p:cxnSp>
          <p:nvCxnSpPr>
            <p:cNvPr id="13" name="Straight Connector 16"/>
            <p:cNvCxnSpPr>
              <a:cxnSpLocks noChangeShapeType="1"/>
            </p:cNvCxnSpPr>
            <p:nvPr userDrawn="1"/>
          </p:nvCxnSpPr>
          <p:spPr bwMode="auto">
            <a:xfrm rot="5400000">
              <a:off x="1840712" y="3597058"/>
              <a:ext cx="4041183" cy="1"/>
            </a:xfrm>
            <a:prstGeom prst="line">
              <a:avLst/>
            </a:prstGeom>
            <a:noFill/>
            <a:ln w="6350">
              <a:solidFill>
                <a:srgbClr val="A9A9A9"/>
              </a:solidFill>
              <a:round/>
              <a:headEnd/>
              <a:tailEnd/>
            </a:ln>
          </p:spPr>
        </p:cxnSp>
        <p:cxnSp>
          <p:nvCxnSpPr>
            <p:cNvPr id="14" name="Straight Connector 17"/>
            <p:cNvCxnSpPr>
              <a:cxnSpLocks noChangeShapeType="1"/>
            </p:cNvCxnSpPr>
            <p:nvPr userDrawn="1"/>
          </p:nvCxnSpPr>
          <p:spPr bwMode="auto">
            <a:xfrm rot="5400000">
              <a:off x="3117008" y="3597058"/>
              <a:ext cx="4041183" cy="1"/>
            </a:xfrm>
            <a:prstGeom prst="line">
              <a:avLst/>
            </a:prstGeom>
            <a:noFill/>
            <a:ln w="6350">
              <a:solidFill>
                <a:srgbClr val="A9A9A9"/>
              </a:solidFill>
              <a:round/>
              <a:headEnd/>
              <a:tailEnd/>
            </a:ln>
          </p:spPr>
        </p:cxnSp>
        <p:cxnSp>
          <p:nvCxnSpPr>
            <p:cNvPr id="15" name="Straight Connector 18"/>
            <p:cNvCxnSpPr>
              <a:cxnSpLocks noChangeShapeType="1"/>
            </p:cNvCxnSpPr>
            <p:nvPr userDrawn="1"/>
          </p:nvCxnSpPr>
          <p:spPr bwMode="auto">
            <a:xfrm rot="5400000">
              <a:off x="2691576" y="3597059"/>
              <a:ext cx="4041183" cy="1"/>
            </a:xfrm>
            <a:prstGeom prst="line">
              <a:avLst/>
            </a:prstGeom>
            <a:noFill/>
            <a:ln w="6350">
              <a:solidFill>
                <a:srgbClr val="A9A9A9"/>
              </a:solidFill>
              <a:round/>
              <a:headEnd/>
              <a:tailEnd/>
            </a:ln>
          </p:spPr>
        </p:cxnSp>
        <p:cxnSp>
          <p:nvCxnSpPr>
            <p:cNvPr id="16" name="Straight Connector 19"/>
            <p:cNvCxnSpPr>
              <a:cxnSpLocks noChangeShapeType="1"/>
            </p:cNvCxnSpPr>
            <p:nvPr userDrawn="1"/>
          </p:nvCxnSpPr>
          <p:spPr bwMode="auto">
            <a:xfrm rot="5400000">
              <a:off x="3967872" y="3597059"/>
              <a:ext cx="4041183" cy="1"/>
            </a:xfrm>
            <a:prstGeom prst="line">
              <a:avLst/>
            </a:prstGeom>
            <a:noFill/>
            <a:ln w="6350">
              <a:solidFill>
                <a:srgbClr val="A9A9A9"/>
              </a:solidFill>
              <a:round/>
              <a:headEnd/>
              <a:tailEnd/>
            </a:ln>
          </p:spPr>
        </p:cxnSp>
        <p:cxnSp>
          <p:nvCxnSpPr>
            <p:cNvPr id="17" name="Straight Connector 20"/>
            <p:cNvCxnSpPr>
              <a:cxnSpLocks noChangeShapeType="1"/>
            </p:cNvCxnSpPr>
            <p:nvPr userDrawn="1"/>
          </p:nvCxnSpPr>
          <p:spPr bwMode="auto">
            <a:xfrm rot="5400000">
              <a:off x="3542440" y="3597061"/>
              <a:ext cx="4041183" cy="1"/>
            </a:xfrm>
            <a:prstGeom prst="line">
              <a:avLst/>
            </a:prstGeom>
            <a:noFill/>
            <a:ln w="6350">
              <a:solidFill>
                <a:srgbClr val="A9A9A9"/>
              </a:solidFill>
              <a:round/>
              <a:headEnd/>
              <a:tailEnd/>
            </a:ln>
          </p:spPr>
        </p:cxnSp>
        <p:cxnSp>
          <p:nvCxnSpPr>
            <p:cNvPr id="18" name="Straight Connector 21"/>
            <p:cNvCxnSpPr>
              <a:cxnSpLocks noChangeShapeType="1"/>
            </p:cNvCxnSpPr>
            <p:nvPr userDrawn="1"/>
          </p:nvCxnSpPr>
          <p:spPr bwMode="auto">
            <a:xfrm rot="5400000">
              <a:off x="4818736" y="3597061"/>
              <a:ext cx="4041183" cy="1"/>
            </a:xfrm>
            <a:prstGeom prst="line">
              <a:avLst/>
            </a:prstGeom>
            <a:noFill/>
            <a:ln w="6350">
              <a:solidFill>
                <a:srgbClr val="A9A9A9"/>
              </a:solidFill>
              <a:round/>
              <a:headEnd/>
              <a:tailEnd/>
            </a:ln>
          </p:spPr>
        </p:cxnSp>
        <p:cxnSp>
          <p:nvCxnSpPr>
            <p:cNvPr id="19" name="Straight Connector 22"/>
            <p:cNvCxnSpPr>
              <a:cxnSpLocks noChangeShapeType="1"/>
            </p:cNvCxnSpPr>
            <p:nvPr userDrawn="1"/>
          </p:nvCxnSpPr>
          <p:spPr bwMode="auto">
            <a:xfrm rot="5400000">
              <a:off x="4393304" y="3597062"/>
              <a:ext cx="4041183" cy="1"/>
            </a:xfrm>
            <a:prstGeom prst="line">
              <a:avLst/>
            </a:prstGeom>
            <a:noFill/>
            <a:ln w="6350">
              <a:solidFill>
                <a:srgbClr val="A9A9A9"/>
              </a:solidFill>
              <a:round/>
              <a:headEnd/>
              <a:tailEnd/>
            </a:ln>
          </p:spPr>
        </p:cxnSp>
        <p:cxnSp>
          <p:nvCxnSpPr>
            <p:cNvPr id="20" name="Straight Connector 23"/>
            <p:cNvCxnSpPr>
              <a:cxnSpLocks noChangeShapeType="1"/>
            </p:cNvCxnSpPr>
            <p:nvPr userDrawn="1"/>
          </p:nvCxnSpPr>
          <p:spPr bwMode="auto">
            <a:xfrm rot="5400000">
              <a:off x="5669600" y="3597062"/>
              <a:ext cx="4041183" cy="1"/>
            </a:xfrm>
            <a:prstGeom prst="line">
              <a:avLst/>
            </a:prstGeom>
            <a:noFill/>
            <a:ln w="6350">
              <a:solidFill>
                <a:srgbClr val="A9A9A9"/>
              </a:solidFill>
              <a:round/>
              <a:headEnd/>
              <a:tailEnd/>
            </a:ln>
          </p:spPr>
        </p:cxnSp>
        <p:cxnSp>
          <p:nvCxnSpPr>
            <p:cNvPr id="21" name="Straight Connector 24"/>
            <p:cNvCxnSpPr>
              <a:cxnSpLocks noChangeShapeType="1"/>
            </p:cNvCxnSpPr>
            <p:nvPr userDrawn="1"/>
          </p:nvCxnSpPr>
          <p:spPr bwMode="auto">
            <a:xfrm rot="5400000">
              <a:off x="5244168" y="3597064"/>
              <a:ext cx="4041183" cy="1"/>
            </a:xfrm>
            <a:prstGeom prst="line">
              <a:avLst/>
            </a:prstGeom>
            <a:noFill/>
            <a:ln w="6350">
              <a:solidFill>
                <a:srgbClr val="A9A9A9"/>
              </a:solidFill>
              <a:round/>
              <a:headEnd/>
              <a:tailEnd/>
            </a:ln>
          </p:spPr>
        </p:cxnSp>
        <p:cxnSp>
          <p:nvCxnSpPr>
            <p:cNvPr id="22" name="Straight Connector 25"/>
            <p:cNvCxnSpPr>
              <a:cxnSpLocks noChangeShapeType="1"/>
            </p:cNvCxnSpPr>
            <p:nvPr userDrawn="1"/>
          </p:nvCxnSpPr>
          <p:spPr bwMode="auto">
            <a:xfrm rot="5400000">
              <a:off x="6095032" y="3597065"/>
              <a:ext cx="4041183" cy="1"/>
            </a:xfrm>
            <a:prstGeom prst="line">
              <a:avLst/>
            </a:prstGeom>
            <a:noFill/>
            <a:ln w="6350">
              <a:solidFill>
                <a:srgbClr val="A9A9A9"/>
              </a:solidFill>
              <a:round/>
              <a:headEnd/>
              <a:tailEnd/>
            </a:ln>
          </p:spPr>
        </p:cxnSp>
      </p:grpSp>
      <p:sp>
        <p:nvSpPr>
          <p:cNvPr id="23" name="Rectangle 22"/>
          <p:cNvSpPr/>
          <p:nvPr userDrawn="1"/>
        </p:nvSpPr>
        <p:spPr bwMode="auto">
          <a:xfrm>
            <a:off x="468315" y="1860550"/>
            <a:ext cx="8069262" cy="4083050"/>
          </a:xfrm>
          <a:prstGeom prst="rect">
            <a:avLst/>
          </a:prstGeom>
          <a:noFill/>
          <a:ln w="12700">
            <a:solidFill>
              <a:srgbClr val="A9A9A9"/>
            </a:solidFill>
            <a:miter lim="800000"/>
            <a:headEnd/>
            <a:tailEnd/>
          </a:ln>
        </p:spPr>
        <p:txBody>
          <a:bodyPr lIns="137160" tIns="137160" rIns="228600" bIns="137160" anchor="ctr"/>
          <a:lstStyle/>
          <a:p>
            <a:pPr algn="ctr" eaLnBrk="0" hangingPunct="0">
              <a:lnSpc>
                <a:spcPct val="95000"/>
              </a:lnSpc>
              <a:spcBef>
                <a:spcPct val="50000"/>
              </a:spcBef>
              <a:buClr>
                <a:schemeClr val="accent1"/>
              </a:buClr>
              <a:buFont typeface="Wingdings 2" charset="2"/>
              <a:buNone/>
              <a:defRPr/>
            </a:pPr>
            <a:endParaRPr lang="en-US" b="1">
              <a:solidFill>
                <a:schemeClr val="bg1"/>
              </a:solidFill>
              <a:latin typeface="Arial" charset="0"/>
              <a:ea typeface="+mn-ea"/>
            </a:endParaRPr>
          </a:p>
        </p:txBody>
      </p:sp>
      <p:sp>
        <p:nvSpPr>
          <p:cNvPr id="24" name="Rectangle 23"/>
          <p:cNvSpPr/>
          <p:nvPr userDrawn="1"/>
        </p:nvSpPr>
        <p:spPr bwMode="auto">
          <a:xfrm>
            <a:off x="468316" y="1277938"/>
            <a:ext cx="1692275" cy="582612"/>
          </a:xfrm>
          <a:prstGeom prst="rect">
            <a:avLst/>
          </a:prstGeom>
          <a:solidFill>
            <a:srgbClr val="4D4D4D"/>
          </a:solidFill>
          <a:ln w="12700">
            <a:solidFill>
              <a:srgbClr val="A9A9A9"/>
            </a:solidFill>
            <a:miter lim="800000"/>
            <a:headEnd/>
            <a:tailEnd/>
          </a:ln>
        </p:spPr>
        <p:txBody>
          <a:bodyPr lIns="137160" tIns="137160" rIns="228600" bIns="137160" anchor="ctr"/>
          <a:lstStyle/>
          <a:p>
            <a:pPr algn="ctr" eaLnBrk="0" hangingPunct="0">
              <a:lnSpc>
                <a:spcPct val="95000"/>
              </a:lnSpc>
              <a:spcBef>
                <a:spcPct val="50000"/>
              </a:spcBef>
              <a:buClr>
                <a:schemeClr val="accent1"/>
              </a:buClr>
              <a:buFont typeface="Wingdings 2" charset="2"/>
              <a:buNone/>
              <a:defRPr/>
            </a:pPr>
            <a:endParaRPr lang="en-US" b="1">
              <a:solidFill>
                <a:schemeClr val="bg1"/>
              </a:solidFill>
              <a:latin typeface="Arial" charset="0"/>
              <a:ea typeface="+mn-ea"/>
            </a:endParaRPr>
          </a:p>
        </p:txBody>
      </p:sp>
      <p:cxnSp>
        <p:nvCxnSpPr>
          <p:cNvPr id="25" name="Straight Connector 28"/>
          <p:cNvCxnSpPr>
            <a:cxnSpLocks noChangeShapeType="1"/>
          </p:cNvCxnSpPr>
          <p:nvPr userDrawn="1"/>
        </p:nvCxnSpPr>
        <p:spPr bwMode="auto">
          <a:xfrm>
            <a:off x="473075" y="1277938"/>
            <a:ext cx="1676400" cy="582612"/>
          </a:xfrm>
          <a:prstGeom prst="line">
            <a:avLst/>
          </a:prstGeom>
          <a:noFill/>
          <a:ln w="12700">
            <a:solidFill>
              <a:srgbClr val="A9A9A9"/>
            </a:solidFill>
            <a:round/>
            <a:headEnd/>
            <a:tailEnd/>
          </a:ln>
        </p:spPr>
      </p:cxnSp>
      <p:sp>
        <p:nvSpPr>
          <p:cNvPr id="26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2159964" y="1282931"/>
            <a:ext cx="6372290" cy="294737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00" b="1">
                <a:solidFill>
                  <a:schemeClr val="bg1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7" name="Text Placeholder 12"/>
          <p:cNvSpPr>
            <a:spLocks noGrp="1"/>
          </p:cNvSpPr>
          <p:nvPr>
            <p:ph type="body" sz="quarter" idx="31" hasCustomPrompt="1"/>
          </p:nvPr>
        </p:nvSpPr>
        <p:spPr>
          <a:xfrm>
            <a:off x="3016121" y="1574557"/>
            <a:ext cx="414746" cy="294737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8" name="Text Placeholder 12"/>
          <p:cNvSpPr>
            <a:spLocks noGrp="1"/>
          </p:cNvSpPr>
          <p:nvPr>
            <p:ph type="body" sz="quarter" idx="32" hasCustomPrompt="1"/>
          </p:nvPr>
        </p:nvSpPr>
        <p:spPr>
          <a:xfrm>
            <a:off x="3441597" y="1574557"/>
            <a:ext cx="414746" cy="294737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9" name="Text Placeholder 12"/>
          <p:cNvSpPr>
            <a:spLocks noGrp="1"/>
          </p:cNvSpPr>
          <p:nvPr>
            <p:ph type="body" sz="quarter" idx="33" hasCustomPrompt="1"/>
          </p:nvPr>
        </p:nvSpPr>
        <p:spPr>
          <a:xfrm>
            <a:off x="2165169" y="1574557"/>
            <a:ext cx="414746" cy="294737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34" hasCustomPrompt="1"/>
          </p:nvPr>
        </p:nvSpPr>
        <p:spPr>
          <a:xfrm>
            <a:off x="2590645" y="1574557"/>
            <a:ext cx="414746" cy="294737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1" name="Text Placeholder 12"/>
          <p:cNvSpPr>
            <a:spLocks noGrp="1"/>
          </p:cNvSpPr>
          <p:nvPr>
            <p:ph type="body" sz="quarter" idx="35" hasCustomPrompt="1"/>
          </p:nvPr>
        </p:nvSpPr>
        <p:spPr>
          <a:xfrm>
            <a:off x="4718025" y="1574557"/>
            <a:ext cx="414746" cy="294737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2" name="Text Placeholder 12"/>
          <p:cNvSpPr>
            <a:spLocks noGrp="1"/>
          </p:cNvSpPr>
          <p:nvPr>
            <p:ph type="body" sz="quarter" idx="36" hasCustomPrompt="1"/>
          </p:nvPr>
        </p:nvSpPr>
        <p:spPr>
          <a:xfrm>
            <a:off x="5143501" y="1574557"/>
            <a:ext cx="414746" cy="294737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3" name="Text Placeholder 12"/>
          <p:cNvSpPr>
            <a:spLocks noGrp="1"/>
          </p:cNvSpPr>
          <p:nvPr>
            <p:ph type="body" sz="quarter" idx="37" hasCustomPrompt="1"/>
          </p:nvPr>
        </p:nvSpPr>
        <p:spPr>
          <a:xfrm>
            <a:off x="3867073" y="1574557"/>
            <a:ext cx="414746" cy="294737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4" name="Text Placeholder 12"/>
          <p:cNvSpPr>
            <a:spLocks noGrp="1"/>
          </p:cNvSpPr>
          <p:nvPr>
            <p:ph type="body" sz="quarter" idx="38" hasCustomPrompt="1"/>
          </p:nvPr>
        </p:nvSpPr>
        <p:spPr>
          <a:xfrm>
            <a:off x="4292549" y="1574557"/>
            <a:ext cx="414746" cy="294737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5" name="Text Placeholder 12"/>
          <p:cNvSpPr>
            <a:spLocks noGrp="1"/>
          </p:cNvSpPr>
          <p:nvPr>
            <p:ph type="body" sz="quarter" idx="39" hasCustomPrompt="1"/>
          </p:nvPr>
        </p:nvSpPr>
        <p:spPr>
          <a:xfrm>
            <a:off x="6419929" y="1574557"/>
            <a:ext cx="414746" cy="294737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6" name="Text Placeholder 12"/>
          <p:cNvSpPr>
            <a:spLocks noGrp="1"/>
          </p:cNvSpPr>
          <p:nvPr>
            <p:ph type="body" sz="quarter" idx="40" hasCustomPrompt="1"/>
          </p:nvPr>
        </p:nvSpPr>
        <p:spPr>
          <a:xfrm>
            <a:off x="6845405" y="1574557"/>
            <a:ext cx="414746" cy="294737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7" name="Text Placeholder 12"/>
          <p:cNvSpPr>
            <a:spLocks noGrp="1"/>
          </p:cNvSpPr>
          <p:nvPr>
            <p:ph type="body" sz="quarter" idx="41" hasCustomPrompt="1"/>
          </p:nvPr>
        </p:nvSpPr>
        <p:spPr>
          <a:xfrm>
            <a:off x="5568977" y="1574557"/>
            <a:ext cx="414746" cy="294737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8" name="Text Placeholder 12"/>
          <p:cNvSpPr>
            <a:spLocks noGrp="1"/>
          </p:cNvSpPr>
          <p:nvPr>
            <p:ph type="body" sz="quarter" idx="42" hasCustomPrompt="1"/>
          </p:nvPr>
        </p:nvSpPr>
        <p:spPr>
          <a:xfrm>
            <a:off x="5994453" y="1574557"/>
            <a:ext cx="414746" cy="294737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9" name="Text Placeholder 12"/>
          <p:cNvSpPr>
            <a:spLocks noGrp="1"/>
          </p:cNvSpPr>
          <p:nvPr>
            <p:ph type="body" sz="quarter" idx="43" hasCustomPrompt="1"/>
          </p:nvPr>
        </p:nvSpPr>
        <p:spPr>
          <a:xfrm>
            <a:off x="7270881" y="1574557"/>
            <a:ext cx="414746" cy="294737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0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7696357" y="1574557"/>
            <a:ext cx="414746" cy="294737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1" name="Text Placeholder 12"/>
          <p:cNvSpPr>
            <a:spLocks noGrp="1"/>
          </p:cNvSpPr>
          <p:nvPr>
            <p:ph type="body" sz="quarter" idx="45" hasCustomPrompt="1"/>
          </p:nvPr>
        </p:nvSpPr>
        <p:spPr>
          <a:xfrm>
            <a:off x="8121833" y="1574557"/>
            <a:ext cx="414746" cy="294737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bg1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3" name="Text Placeholder 12"/>
          <p:cNvSpPr>
            <a:spLocks noGrp="1"/>
          </p:cNvSpPr>
          <p:nvPr>
            <p:ph type="body" sz="quarter" idx="46" hasCustomPrompt="1"/>
          </p:nvPr>
        </p:nvSpPr>
        <p:spPr>
          <a:xfrm>
            <a:off x="548056" y="1548247"/>
            <a:ext cx="645582" cy="280554"/>
          </a:xfrm>
          <a:prstGeom prst="rect">
            <a:avLst/>
          </a:prstGeom>
          <a:ln w="6350">
            <a:noFill/>
          </a:ln>
        </p:spPr>
        <p:txBody>
          <a:bodyPr lIns="0" tIns="0" rIns="0" b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Issues</a:t>
            </a:r>
          </a:p>
        </p:txBody>
      </p:sp>
      <p:sp>
        <p:nvSpPr>
          <p:cNvPr id="44" name="Text Placeholder 12"/>
          <p:cNvSpPr>
            <a:spLocks noGrp="1"/>
          </p:cNvSpPr>
          <p:nvPr>
            <p:ph type="body" sz="quarter" idx="47" hasCustomPrompt="1"/>
          </p:nvPr>
        </p:nvSpPr>
        <p:spPr>
          <a:xfrm>
            <a:off x="1401427" y="1278089"/>
            <a:ext cx="645582" cy="561107"/>
          </a:xfrm>
          <a:prstGeom prst="rect">
            <a:avLst/>
          </a:prstGeom>
          <a:ln w="6350">
            <a:noFill/>
          </a:ln>
        </p:spPr>
        <p:txBody>
          <a:bodyPr lIns="0" tIns="0" rIns="0" bIns="0" anchor="ctr"/>
          <a:lstStyle>
            <a:lvl1pPr marL="0" marR="0" indent="0" algn="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 b="1">
                <a:solidFill>
                  <a:schemeClr val="bg1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marL="0" marR="0" lvl="0" indent="0" algn="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Month</a:t>
            </a:r>
          </a:p>
          <a:p>
            <a:pPr lvl="0"/>
            <a:r>
              <a:rPr lang="en-US" dirty="0" smtClean="0"/>
              <a:t>Wk</a:t>
            </a:r>
          </a:p>
        </p:txBody>
      </p:sp>
      <p:sp>
        <p:nvSpPr>
          <p:cNvPr id="47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533400" y="1905000"/>
            <a:ext cx="1554480" cy="3977640"/>
          </a:xfrm>
          <a:prstGeom prst="rect">
            <a:avLst/>
          </a:prstGeom>
          <a:noFill/>
          <a:ln>
            <a:noFill/>
          </a:ln>
        </p:spPr>
        <p:txBody>
          <a:bodyPr wrap="square" lIns="91440" anchor="t" anchorCtr="0">
            <a:noAutofit/>
          </a:bodyPr>
          <a:lstStyle>
            <a:lvl1pPr marL="173736" indent="-173736" algn="l">
              <a:spcBef>
                <a:spcPts val="200"/>
              </a:spcBef>
              <a:buClr>
                <a:srgbClr val="B01C2E"/>
              </a:buClr>
              <a:buFont typeface="Wingdings" pitchFamily="2" charset="2"/>
              <a:buChar char="§"/>
              <a:defRPr sz="1200" baseline="0"/>
            </a:lvl1pPr>
            <a:lvl2pPr marL="338138" indent="-173038">
              <a:spcBef>
                <a:spcPts val="200"/>
              </a:spcBef>
              <a:buClr>
                <a:srgbClr val="B01C2E"/>
              </a:buClr>
              <a:buFont typeface="Arial" pitchFamily="34" charset="0"/>
              <a:buChar char="•"/>
              <a:tabLst/>
              <a:defRPr sz="1200" baseline="0"/>
            </a:lvl2pPr>
            <a:lvl3pPr marL="502920" indent="-173038">
              <a:spcBef>
                <a:spcPts val="200"/>
              </a:spcBef>
              <a:buClr>
                <a:srgbClr val="B01C2E"/>
              </a:buClr>
              <a:buFont typeface="Arial" pitchFamily="34" charset="0"/>
              <a:buChar char="–"/>
              <a:defRPr sz="1200" baseline="0"/>
            </a:lvl3pPr>
            <a:lvl4pPr marL="685800" indent="-173736">
              <a:spcBef>
                <a:spcPts val="200"/>
              </a:spcBef>
              <a:buClr>
                <a:srgbClr val="B01C2E"/>
              </a:buClr>
              <a:buFont typeface="Arial" pitchFamily="34" charset="0"/>
              <a:buChar char="–"/>
              <a:tabLst/>
              <a:defRPr sz="1200"/>
            </a:lvl4pPr>
            <a:lvl5pPr marL="850392" indent="-173736">
              <a:spcBef>
                <a:spcPts val="200"/>
              </a:spcBef>
              <a:buClr>
                <a:srgbClr val="B01C2E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dirty="0" smtClean="0"/>
              <a:t>Level 2</a:t>
            </a:r>
          </a:p>
          <a:p>
            <a:pPr lvl="2"/>
            <a:r>
              <a:rPr lang="en-US" dirty="0" smtClean="0"/>
              <a:t>Level 3</a:t>
            </a:r>
          </a:p>
          <a:p>
            <a:pPr lvl="3"/>
            <a:r>
              <a:rPr lang="en-US" dirty="0" smtClean="0"/>
              <a:t>Level 4</a:t>
            </a:r>
          </a:p>
          <a:p>
            <a:pPr lvl="4"/>
            <a:r>
              <a:rPr lang="en-US" dirty="0" smtClean="0"/>
              <a:t>Level 5</a:t>
            </a:r>
            <a:endParaRPr lang="en-US" dirty="0"/>
          </a:p>
        </p:txBody>
      </p:sp>
      <p:sp>
        <p:nvSpPr>
          <p:cNvPr id="45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46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48" name="Footer Placeholder 47"/>
          <p:cNvSpPr>
            <a:spLocks noGrp="1"/>
          </p:cNvSpPr>
          <p:nvPr>
            <p:ph type="ftr" sz="quarter" idx="48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nt chart or Timelin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1555750" y="1828804"/>
            <a:ext cx="7131050" cy="379413"/>
          </a:xfrm>
          <a:prstGeom prst="rect">
            <a:avLst/>
          </a:prstGeom>
          <a:solidFill>
            <a:srgbClr val="D9D9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ea typeface="+mn-ea"/>
            </a:endParaRPr>
          </a:p>
        </p:txBody>
      </p:sp>
      <p:sp>
        <p:nvSpPr>
          <p:cNvPr id="32" name="Rectangle 31"/>
          <p:cNvSpPr/>
          <p:nvPr userDrawn="1"/>
        </p:nvSpPr>
        <p:spPr bwMode="auto">
          <a:xfrm>
            <a:off x="447675" y="2189163"/>
            <a:ext cx="1098550" cy="3287712"/>
          </a:xfrm>
          <a:prstGeom prst="rect">
            <a:avLst/>
          </a:prstGeom>
          <a:solidFill>
            <a:srgbClr val="D9D9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ea typeface="+mn-ea"/>
            </a:endParaRPr>
          </a:p>
        </p:txBody>
      </p:sp>
      <p:grpSp>
        <p:nvGrpSpPr>
          <p:cNvPr id="2" name="Group 84"/>
          <p:cNvGrpSpPr>
            <a:grpSpLocks/>
          </p:cNvGrpSpPr>
          <p:nvPr userDrawn="1"/>
        </p:nvGrpSpPr>
        <p:grpSpPr bwMode="auto">
          <a:xfrm>
            <a:off x="442913" y="1819275"/>
            <a:ext cx="8234362" cy="3657600"/>
            <a:chOff x="443344" y="1819866"/>
            <a:chExt cx="8234523" cy="3657600"/>
          </a:xfrm>
        </p:grpSpPr>
        <p:grpSp>
          <p:nvGrpSpPr>
            <p:cNvPr id="3" name="Group 83"/>
            <p:cNvGrpSpPr>
              <a:grpSpLocks/>
            </p:cNvGrpSpPr>
            <p:nvPr userDrawn="1"/>
          </p:nvGrpSpPr>
          <p:grpSpPr bwMode="auto">
            <a:xfrm>
              <a:off x="443344" y="2565862"/>
              <a:ext cx="8229600" cy="2556366"/>
              <a:chOff x="443344" y="2565862"/>
              <a:chExt cx="8229600" cy="2556366"/>
            </a:xfrm>
          </p:grpSpPr>
          <p:cxnSp>
            <p:nvCxnSpPr>
              <p:cNvPr id="24" name="Straight Connector 27"/>
              <p:cNvCxnSpPr>
                <a:cxnSpLocks noChangeShapeType="1"/>
              </p:cNvCxnSpPr>
              <p:nvPr userDrawn="1"/>
            </p:nvCxnSpPr>
            <p:spPr bwMode="auto">
              <a:xfrm>
                <a:off x="443344" y="5120640"/>
                <a:ext cx="8229600" cy="1588"/>
              </a:xfrm>
              <a:prstGeom prst="line">
                <a:avLst/>
              </a:prstGeom>
              <a:noFill/>
              <a:ln w="6350">
                <a:solidFill>
                  <a:srgbClr val="666666"/>
                </a:solidFill>
                <a:round/>
                <a:headEnd/>
                <a:tailEnd/>
              </a:ln>
            </p:spPr>
          </p:cxnSp>
          <p:cxnSp>
            <p:nvCxnSpPr>
              <p:cNvPr id="25" name="Straight Connector 28"/>
              <p:cNvCxnSpPr>
                <a:cxnSpLocks noChangeShapeType="1"/>
              </p:cNvCxnSpPr>
              <p:nvPr userDrawn="1"/>
            </p:nvCxnSpPr>
            <p:spPr bwMode="auto">
              <a:xfrm>
                <a:off x="443344" y="4754880"/>
                <a:ext cx="8229600" cy="1588"/>
              </a:xfrm>
              <a:prstGeom prst="line">
                <a:avLst/>
              </a:prstGeom>
              <a:noFill/>
              <a:ln w="6350">
                <a:solidFill>
                  <a:srgbClr val="666666"/>
                </a:solidFill>
                <a:round/>
                <a:headEnd/>
                <a:tailEnd/>
              </a:ln>
            </p:spPr>
          </p:cxnSp>
          <p:cxnSp>
            <p:nvCxnSpPr>
              <p:cNvPr id="26" name="Straight Connector 29"/>
              <p:cNvCxnSpPr>
                <a:cxnSpLocks noChangeShapeType="1"/>
              </p:cNvCxnSpPr>
              <p:nvPr userDrawn="1"/>
            </p:nvCxnSpPr>
            <p:spPr bwMode="auto">
              <a:xfrm>
                <a:off x="443344" y="4389120"/>
                <a:ext cx="8229600" cy="1588"/>
              </a:xfrm>
              <a:prstGeom prst="line">
                <a:avLst/>
              </a:prstGeom>
              <a:noFill/>
              <a:ln w="6350">
                <a:solidFill>
                  <a:srgbClr val="666666"/>
                </a:solidFill>
                <a:round/>
                <a:headEnd/>
                <a:tailEnd/>
              </a:ln>
            </p:spPr>
          </p:cxnSp>
          <p:cxnSp>
            <p:nvCxnSpPr>
              <p:cNvPr id="27" name="Straight Connector 30"/>
              <p:cNvCxnSpPr>
                <a:cxnSpLocks noChangeShapeType="1"/>
              </p:cNvCxnSpPr>
              <p:nvPr userDrawn="1"/>
            </p:nvCxnSpPr>
            <p:spPr bwMode="auto">
              <a:xfrm>
                <a:off x="443344" y="4028902"/>
                <a:ext cx="8229600" cy="1588"/>
              </a:xfrm>
              <a:prstGeom prst="line">
                <a:avLst/>
              </a:prstGeom>
              <a:noFill/>
              <a:ln w="6350">
                <a:solidFill>
                  <a:srgbClr val="666666"/>
                </a:solidFill>
                <a:round/>
                <a:headEnd/>
                <a:tailEnd/>
              </a:ln>
            </p:spPr>
          </p:cxnSp>
          <p:cxnSp>
            <p:nvCxnSpPr>
              <p:cNvPr id="28" name="Straight Connector 31"/>
              <p:cNvCxnSpPr>
                <a:cxnSpLocks noChangeShapeType="1"/>
              </p:cNvCxnSpPr>
              <p:nvPr userDrawn="1"/>
            </p:nvCxnSpPr>
            <p:spPr bwMode="auto">
              <a:xfrm>
                <a:off x="443344" y="3663142"/>
                <a:ext cx="8229600" cy="1588"/>
              </a:xfrm>
              <a:prstGeom prst="line">
                <a:avLst/>
              </a:prstGeom>
              <a:noFill/>
              <a:ln w="6350">
                <a:solidFill>
                  <a:srgbClr val="666666"/>
                </a:solidFill>
                <a:round/>
                <a:headEnd/>
                <a:tailEnd/>
              </a:ln>
            </p:spPr>
          </p:cxnSp>
          <p:cxnSp>
            <p:nvCxnSpPr>
              <p:cNvPr id="29" name="Straight Connector 32"/>
              <p:cNvCxnSpPr>
                <a:cxnSpLocks noChangeShapeType="1"/>
              </p:cNvCxnSpPr>
              <p:nvPr userDrawn="1"/>
            </p:nvCxnSpPr>
            <p:spPr bwMode="auto">
              <a:xfrm>
                <a:off x="443344" y="3302924"/>
                <a:ext cx="8229600" cy="1588"/>
              </a:xfrm>
              <a:prstGeom prst="line">
                <a:avLst/>
              </a:prstGeom>
              <a:noFill/>
              <a:ln w="6350">
                <a:solidFill>
                  <a:srgbClr val="666666"/>
                </a:solidFill>
                <a:round/>
                <a:headEnd/>
                <a:tailEnd/>
              </a:ln>
            </p:spPr>
          </p:cxnSp>
          <p:cxnSp>
            <p:nvCxnSpPr>
              <p:cNvPr id="30" name="Straight Connector 33"/>
              <p:cNvCxnSpPr>
                <a:cxnSpLocks noChangeShapeType="1"/>
              </p:cNvCxnSpPr>
              <p:nvPr userDrawn="1"/>
            </p:nvCxnSpPr>
            <p:spPr bwMode="auto">
              <a:xfrm>
                <a:off x="443344" y="2926080"/>
                <a:ext cx="8229600" cy="1588"/>
              </a:xfrm>
              <a:prstGeom prst="line">
                <a:avLst/>
              </a:prstGeom>
              <a:noFill/>
              <a:ln w="6350">
                <a:solidFill>
                  <a:srgbClr val="666666"/>
                </a:solidFill>
                <a:round/>
                <a:headEnd/>
                <a:tailEnd/>
              </a:ln>
            </p:spPr>
          </p:cxnSp>
          <p:cxnSp>
            <p:nvCxnSpPr>
              <p:cNvPr id="31" name="Straight Connector 34"/>
              <p:cNvCxnSpPr>
                <a:cxnSpLocks noChangeShapeType="1"/>
              </p:cNvCxnSpPr>
              <p:nvPr userDrawn="1"/>
            </p:nvCxnSpPr>
            <p:spPr bwMode="auto">
              <a:xfrm>
                <a:off x="443344" y="2565862"/>
                <a:ext cx="8229600" cy="1588"/>
              </a:xfrm>
              <a:prstGeom prst="line">
                <a:avLst/>
              </a:prstGeom>
              <a:noFill/>
              <a:ln w="6350">
                <a:solidFill>
                  <a:srgbClr val="666666"/>
                </a:solidFill>
                <a:round/>
                <a:headEnd/>
                <a:tailEnd/>
              </a:ln>
            </p:spPr>
          </p:cxnSp>
        </p:grpSp>
        <p:grpSp>
          <p:nvGrpSpPr>
            <p:cNvPr id="4" name="Group 82"/>
            <p:cNvGrpSpPr>
              <a:grpSpLocks/>
            </p:cNvGrpSpPr>
            <p:nvPr userDrawn="1"/>
          </p:nvGrpSpPr>
          <p:grpSpPr bwMode="auto">
            <a:xfrm>
              <a:off x="2202964" y="1819866"/>
              <a:ext cx="6474903" cy="3657600"/>
              <a:chOff x="2202964" y="1819866"/>
              <a:chExt cx="6474903" cy="3657600"/>
            </a:xfrm>
          </p:grpSpPr>
          <p:cxnSp>
            <p:nvCxnSpPr>
              <p:cNvPr id="13" name="Straight Connector 16"/>
              <p:cNvCxnSpPr>
                <a:cxnSpLocks noChangeShapeType="1"/>
              </p:cNvCxnSpPr>
              <p:nvPr userDrawn="1"/>
            </p:nvCxnSpPr>
            <p:spPr bwMode="auto">
              <a:xfrm rot="5400000">
                <a:off x="374958" y="3647872"/>
                <a:ext cx="3657600" cy="1588"/>
              </a:xfrm>
              <a:prstGeom prst="line">
                <a:avLst/>
              </a:prstGeom>
              <a:noFill/>
              <a:ln w="6350">
                <a:solidFill>
                  <a:srgbClr val="A9A9A9"/>
                </a:solidFill>
                <a:round/>
                <a:headEnd/>
                <a:tailEnd/>
              </a:ln>
            </p:spPr>
          </p:cxnSp>
          <p:cxnSp>
            <p:nvCxnSpPr>
              <p:cNvPr id="14" name="Straight Connector 17"/>
              <p:cNvCxnSpPr>
                <a:cxnSpLocks noChangeShapeType="1"/>
              </p:cNvCxnSpPr>
              <p:nvPr userDrawn="1"/>
            </p:nvCxnSpPr>
            <p:spPr bwMode="auto">
              <a:xfrm rot="5400000">
                <a:off x="1022290" y="3647872"/>
                <a:ext cx="3657600" cy="1588"/>
              </a:xfrm>
              <a:prstGeom prst="line">
                <a:avLst/>
              </a:prstGeom>
              <a:noFill/>
              <a:ln w="6350">
                <a:solidFill>
                  <a:srgbClr val="A9A9A9"/>
                </a:solidFill>
                <a:round/>
                <a:headEnd/>
                <a:tailEnd/>
              </a:ln>
            </p:spPr>
          </p:cxnSp>
          <p:cxnSp>
            <p:nvCxnSpPr>
              <p:cNvPr id="15" name="Straight Connector 18"/>
              <p:cNvCxnSpPr>
                <a:cxnSpLocks noChangeShapeType="1"/>
              </p:cNvCxnSpPr>
              <p:nvPr userDrawn="1"/>
            </p:nvCxnSpPr>
            <p:spPr bwMode="auto">
              <a:xfrm rot="5400000">
                <a:off x="1669622" y="3647872"/>
                <a:ext cx="3657600" cy="1588"/>
              </a:xfrm>
              <a:prstGeom prst="line">
                <a:avLst/>
              </a:prstGeom>
              <a:noFill/>
              <a:ln w="6350">
                <a:solidFill>
                  <a:srgbClr val="A9A9A9"/>
                </a:solidFill>
                <a:round/>
                <a:headEnd/>
                <a:tailEnd/>
              </a:ln>
            </p:spPr>
          </p:cxnSp>
          <p:cxnSp>
            <p:nvCxnSpPr>
              <p:cNvPr id="16" name="Straight Connector 19"/>
              <p:cNvCxnSpPr>
                <a:cxnSpLocks noChangeShapeType="1"/>
              </p:cNvCxnSpPr>
              <p:nvPr userDrawn="1"/>
            </p:nvCxnSpPr>
            <p:spPr bwMode="auto">
              <a:xfrm rot="5400000">
                <a:off x="2316954" y="3647872"/>
                <a:ext cx="3657600" cy="1588"/>
              </a:xfrm>
              <a:prstGeom prst="line">
                <a:avLst/>
              </a:prstGeom>
              <a:noFill/>
              <a:ln w="6350">
                <a:solidFill>
                  <a:srgbClr val="A9A9A9"/>
                </a:solidFill>
                <a:round/>
                <a:headEnd/>
                <a:tailEnd/>
              </a:ln>
            </p:spPr>
          </p:cxnSp>
          <p:cxnSp>
            <p:nvCxnSpPr>
              <p:cNvPr id="17" name="Straight Connector 20"/>
              <p:cNvCxnSpPr>
                <a:cxnSpLocks noChangeShapeType="1"/>
              </p:cNvCxnSpPr>
              <p:nvPr userDrawn="1"/>
            </p:nvCxnSpPr>
            <p:spPr bwMode="auto">
              <a:xfrm rot="5400000">
                <a:off x="2964286" y="3647872"/>
                <a:ext cx="3657600" cy="1588"/>
              </a:xfrm>
              <a:prstGeom prst="line">
                <a:avLst/>
              </a:prstGeom>
              <a:noFill/>
              <a:ln w="6350">
                <a:solidFill>
                  <a:srgbClr val="A9A9A9"/>
                </a:solidFill>
                <a:round/>
                <a:headEnd/>
                <a:tailEnd/>
              </a:ln>
            </p:spPr>
          </p:cxnSp>
          <p:cxnSp>
            <p:nvCxnSpPr>
              <p:cNvPr id="18" name="Straight Connector 21"/>
              <p:cNvCxnSpPr>
                <a:cxnSpLocks noChangeShapeType="1"/>
              </p:cNvCxnSpPr>
              <p:nvPr userDrawn="1"/>
            </p:nvCxnSpPr>
            <p:spPr bwMode="auto">
              <a:xfrm rot="5400000">
                <a:off x="3611618" y="3647872"/>
                <a:ext cx="3657600" cy="1588"/>
              </a:xfrm>
              <a:prstGeom prst="line">
                <a:avLst/>
              </a:prstGeom>
              <a:noFill/>
              <a:ln w="6350">
                <a:solidFill>
                  <a:srgbClr val="A9A9A9"/>
                </a:solidFill>
                <a:round/>
                <a:headEnd/>
                <a:tailEnd/>
              </a:ln>
            </p:spPr>
          </p:cxnSp>
          <p:cxnSp>
            <p:nvCxnSpPr>
              <p:cNvPr id="19" name="Straight Connector 22"/>
              <p:cNvCxnSpPr>
                <a:cxnSpLocks noChangeShapeType="1"/>
              </p:cNvCxnSpPr>
              <p:nvPr userDrawn="1"/>
            </p:nvCxnSpPr>
            <p:spPr bwMode="auto">
              <a:xfrm rot="5400000">
                <a:off x="4258950" y="3647872"/>
                <a:ext cx="3657600" cy="1588"/>
              </a:xfrm>
              <a:prstGeom prst="line">
                <a:avLst/>
              </a:prstGeom>
              <a:noFill/>
              <a:ln w="6350">
                <a:solidFill>
                  <a:srgbClr val="A9A9A9"/>
                </a:solidFill>
                <a:round/>
                <a:headEnd/>
                <a:tailEnd/>
              </a:ln>
            </p:spPr>
          </p:cxnSp>
          <p:cxnSp>
            <p:nvCxnSpPr>
              <p:cNvPr id="20" name="Straight Connector 23"/>
              <p:cNvCxnSpPr>
                <a:cxnSpLocks noChangeShapeType="1"/>
              </p:cNvCxnSpPr>
              <p:nvPr userDrawn="1"/>
            </p:nvCxnSpPr>
            <p:spPr bwMode="auto">
              <a:xfrm rot="5400000">
                <a:off x="4906282" y="3647872"/>
                <a:ext cx="3657600" cy="1588"/>
              </a:xfrm>
              <a:prstGeom prst="line">
                <a:avLst/>
              </a:prstGeom>
              <a:noFill/>
              <a:ln w="6350">
                <a:solidFill>
                  <a:srgbClr val="A9A9A9"/>
                </a:solidFill>
                <a:round/>
                <a:headEnd/>
                <a:tailEnd/>
              </a:ln>
            </p:spPr>
          </p:cxnSp>
          <p:cxnSp>
            <p:nvCxnSpPr>
              <p:cNvPr id="21" name="Straight Connector 24"/>
              <p:cNvCxnSpPr>
                <a:cxnSpLocks noChangeShapeType="1"/>
              </p:cNvCxnSpPr>
              <p:nvPr userDrawn="1"/>
            </p:nvCxnSpPr>
            <p:spPr bwMode="auto">
              <a:xfrm rot="5400000">
                <a:off x="5553614" y="3647872"/>
                <a:ext cx="3657600" cy="1588"/>
              </a:xfrm>
              <a:prstGeom prst="line">
                <a:avLst/>
              </a:prstGeom>
              <a:noFill/>
              <a:ln w="6350">
                <a:solidFill>
                  <a:srgbClr val="A9A9A9"/>
                </a:solidFill>
                <a:round/>
                <a:headEnd/>
                <a:tailEnd/>
              </a:ln>
            </p:spPr>
          </p:cxnSp>
          <p:cxnSp>
            <p:nvCxnSpPr>
              <p:cNvPr id="22" name="Straight Connector 25"/>
              <p:cNvCxnSpPr>
                <a:cxnSpLocks noChangeShapeType="1"/>
              </p:cNvCxnSpPr>
              <p:nvPr userDrawn="1"/>
            </p:nvCxnSpPr>
            <p:spPr bwMode="auto">
              <a:xfrm rot="5400000">
                <a:off x="6200946" y="3647872"/>
                <a:ext cx="3657600" cy="1588"/>
              </a:xfrm>
              <a:prstGeom prst="line">
                <a:avLst/>
              </a:prstGeom>
              <a:noFill/>
              <a:ln w="6350">
                <a:solidFill>
                  <a:srgbClr val="A9A9A9"/>
                </a:solidFill>
                <a:round/>
                <a:headEnd/>
                <a:tailEnd/>
              </a:ln>
            </p:spPr>
          </p:cxnSp>
          <p:cxnSp>
            <p:nvCxnSpPr>
              <p:cNvPr id="23" name="Straight Connector 26"/>
              <p:cNvCxnSpPr>
                <a:cxnSpLocks noChangeShapeType="1"/>
              </p:cNvCxnSpPr>
              <p:nvPr userDrawn="1"/>
            </p:nvCxnSpPr>
            <p:spPr bwMode="auto">
              <a:xfrm rot="5400000">
                <a:off x="6848273" y="3647872"/>
                <a:ext cx="3657600" cy="1588"/>
              </a:xfrm>
              <a:prstGeom prst="line">
                <a:avLst/>
              </a:prstGeom>
              <a:noFill/>
              <a:ln w="6350">
                <a:solidFill>
                  <a:srgbClr val="A9A9A9"/>
                </a:solidFill>
                <a:round/>
                <a:headEnd/>
                <a:tailEnd/>
              </a:ln>
            </p:spPr>
          </p:cxnSp>
        </p:grpSp>
      </p:grpSp>
      <p:sp>
        <p:nvSpPr>
          <p:cNvPr id="33" name="TextBox 32"/>
          <p:cNvSpPr txBox="1"/>
          <p:nvPr userDrawn="1"/>
        </p:nvSpPr>
        <p:spPr>
          <a:xfrm>
            <a:off x="512766" y="1566869"/>
            <a:ext cx="884237" cy="180975"/>
          </a:xfrm>
          <a:prstGeom prst="rect">
            <a:avLst/>
          </a:prstGeom>
          <a:noFill/>
        </p:spPr>
        <p:txBody>
          <a:bodyPr wrap="none" lIns="0" tIns="0" rIns="0" bIns="0"/>
          <a:lstStyle/>
          <a:p>
            <a:pPr eaLnBrk="0" hangingPunct="0">
              <a:lnSpc>
                <a:spcPts val="1400"/>
              </a:lnSpc>
              <a:spcBef>
                <a:spcPts val="1500"/>
              </a:spcBef>
              <a:buClr>
                <a:schemeClr val="accent1"/>
              </a:buClr>
              <a:buFont typeface="Wingdings 2" charset="2"/>
              <a:buNone/>
              <a:defRPr/>
            </a:pPr>
            <a:r>
              <a:rPr lang="en-US" sz="800" b="1">
                <a:solidFill>
                  <a:srgbClr val="000000"/>
                </a:solidFill>
                <a:latin typeface="Arial" charset="0"/>
              </a:rPr>
              <a:t>WEEK NUMBER</a:t>
            </a:r>
          </a:p>
        </p:txBody>
      </p:sp>
      <p:sp>
        <p:nvSpPr>
          <p:cNvPr id="34" name="TextBox 33"/>
          <p:cNvSpPr txBox="1"/>
          <p:nvPr userDrawn="1"/>
        </p:nvSpPr>
        <p:spPr>
          <a:xfrm>
            <a:off x="512766" y="1939925"/>
            <a:ext cx="884237" cy="179388"/>
          </a:xfrm>
          <a:prstGeom prst="rect">
            <a:avLst/>
          </a:prstGeom>
          <a:noFill/>
        </p:spPr>
        <p:txBody>
          <a:bodyPr wrap="none" lIns="0" tIns="0" rIns="0" bIns="0"/>
          <a:lstStyle/>
          <a:p>
            <a:pPr eaLnBrk="0" hangingPunct="0">
              <a:lnSpc>
                <a:spcPts val="1400"/>
              </a:lnSpc>
              <a:spcBef>
                <a:spcPts val="1500"/>
              </a:spcBef>
              <a:buClr>
                <a:schemeClr val="accent1"/>
              </a:buClr>
              <a:buFont typeface="Wingdings 2" charset="2"/>
              <a:buNone/>
              <a:defRPr/>
            </a:pPr>
            <a:r>
              <a:rPr lang="en-US" sz="800" b="1">
                <a:solidFill>
                  <a:srgbClr val="000000"/>
                </a:solidFill>
                <a:latin typeface="Arial" charset="0"/>
              </a:rPr>
              <a:t>STARTS ON</a:t>
            </a:r>
          </a:p>
        </p:txBody>
      </p:sp>
      <p:cxnSp>
        <p:nvCxnSpPr>
          <p:cNvPr id="35" name="Straight Connector 39"/>
          <p:cNvCxnSpPr>
            <a:cxnSpLocks noChangeShapeType="1"/>
          </p:cNvCxnSpPr>
          <p:nvPr userDrawn="1"/>
        </p:nvCxnSpPr>
        <p:spPr bwMode="auto">
          <a:xfrm>
            <a:off x="442913" y="2200275"/>
            <a:ext cx="8229600" cy="1588"/>
          </a:xfrm>
          <a:prstGeom prst="line">
            <a:avLst/>
          </a:prstGeom>
          <a:noFill/>
          <a:ln w="19050">
            <a:solidFill>
              <a:srgbClr val="666666"/>
            </a:solidFill>
            <a:round/>
            <a:headEnd/>
            <a:tailEnd/>
          </a:ln>
        </p:spPr>
      </p:cxnSp>
      <p:cxnSp>
        <p:nvCxnSpPr>
          <p:cNvPr id="36" name="Straight Connector 40"/>
          <p:cNvCxnSpPr>
            <a:cxnSpLocks noChangeShapeType="1"/>
          </p:cNvCxnSpPr>
          <p:nvPr userDrawn="1"/>
        </p:nvCxnSpPr>
        <p:spPr bwMode="auto">
          <a:xfrm>
            <a:off x="442913" y="5486400"/>
            <a:ext cx="8229600" cy="1588"/>
          </a:xfrm>
          <a:prstGeom prst="line">
            <a:avLst/>
          </a:prstGeom>
          <a:noFill/>
          <a:ln w="19050">
            <a:solidFill>
              <a:srgbClr val="666666"/>
            </a:solidFill>
            <a:round/>
            <a:headEnd/>
            <a:tailEnd/>
          </a:ln>
        </p:spPr>
      </p:cxnSp>
      <p:sp>
        <p:nvSpPr>
          <p:cNvPr id="37" name="Freeform 36"/>
          <p:cNvSpPr/>
          <p:nvPr userDrawn="1"/>
        </p:nvSpPr>
        <p:spPr bwMode="auto">
          <a:xfrm>
            <a:off x="1555750" y="1468440"/>
            <a:ext cx="7102475" cy="4027487"/>
          </a:xfrm>
          <a:custGeom>
            <a:avLst/>
            <a:gdLst>
              <a:gd name="connsiteX0" fmla="*/ 0 w 7101191"/>
              <a:gd name="connsiteY0" fmla="*/ 4027251 h 4027251"/>
              <a:gd name="connsiteX1" fmla="*/ 0 w 7101191"/>
              <a:gd name="connsiteY1" fmla="*/ 0 h 4027251"/>
              <a:gd name="connsiteX2" fmla="*/ 7101191 w 7101191"/>
              <a:gd name="connsiteY2" fmla="*/ 0 h 4027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101191" h="4027251">
                <a:moveTo>
                  <a:pt x="0" y="4027251"/>
                </a:moveTo>
                <a:lnTo>
                  <a:pt x="0" y="0"/>
                </a:lnTo>
                <a:lnTo>
                  <a:pt x="7101191" y="0"/>
                </a:lnTo>
              </a:path>
            </a:pathLst>
          </a:custGeom>
          <a:noFill/>
          <a:ln w="19050" cap="flat" cmpd="sng" algn="ctr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ea typeface="+mn-ea"/>
            </a:endParaRPr>
          </a:p>
        </p:txBody>
      </p:sp>
      <p:cxnSp>
        <p:nvCxnSpPr>
          <p:cNvPr id="38" name="Straight Connector 42"/>
          <p:cNvCxnSpPr>
            <a:cxnSpLocks noChangeShapeType="1"/>
          </p:cNvCxnSpPr>
          <p:nvPr userDrawn="1"/>
        </p:nvCxnSpPr>
        <p:spPr bwMode="auto">
          <a:xfrm>
            <a:off x="1546225" y="1828799"/>
            <a:ext cx="649224" cy="228600"/>
          </a:xfrm>
          <a:prstGeom prst="line">
            <a:avLst/>
          </a:prstGeom>
          <a:noFill/>
          <a:ln w="19050">
            <a:solidFill>
              <a:srgbClr val="666666"/>
            </a:solidFill>
            <a:round/>
            <a:headEnd/>
            <a:tailEnd/>
          </a:ln>
        </p:spPr>
      </p:cxnSp>
      <p:sp>
        <p:nvSpPr>
          <p:cNvPr id="39" name="Text Placeholder 12"/>
          <p:cNvSpPr>
            <a:spLocks noGrp="1"/>
          </p:cNvSpPr>
          <p:nvPr>
            <p:ph type="body" sz="quarter" idx="33" hasCustomPrompt="1"/>
          </p:nvPr>
        </p:nvSpPr>
        <p:spPr>
          <a:xfrm>
            <a:off x="1546225" y="1835813"/>
            <a:ext cx="645912" cy="354728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4D4D4D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0" name="Text Placeholder 12"/>
          <p:cNvSpPr>
            <a:spLocks noGrp="1"/>
          </p:cNvSpPr>
          <p:nvPr>
            <p:ph type="body" sz="quarter" idx="34" hasCustomPrompt="1"/>
          </p:nvPr>
        </p:nvSpPr>
        <p:spPr>
          <a:xfrm>
            <a:off x="2203313" y="1835813"/>
            <a:ext cx="646889" cy="354728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4D4D4D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1" name="Text Placeholder 12"/>
          <p:cNvSpPr>
            <a:spLocks noGrp="1"/>
          </p:cNvSpPr>
          <p:nvPr>
            <p:ph type="body" sz="quarter" idx="35" hasCustomPrompt="1"/>
          </p:nvPr>
        </p:nvSpPr>
        <p:spPr>
          <a:xfrm>
            <a:off x="2850205" y="1835813"/>
            <a:ext cx="651754" cy="354728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4D4D4D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2" name="Text Placeholder 12"/>
          <p:cNvSpPr>
            <a:spLocks noGrp="1"/>
          </p:cNvSpPr>
          <p:nvPr>
            <p:ph type="body" sz="quarter" idx="36" hasCustomPrompt="1"/>
          </p:nvPr>
        </p:nvSpPr>
        <p:spPr>
          <a:xfrm>
            <a:off x="3497093" y="1835813"/>
            <a:ext cx="642026" cy="354728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4D4D4D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3" name="Text Placeholder 12"/>
          <p:cNvSpPr>
            <a:spLocks noGrp="1"/>
          </p:cNvSpPr>
          <p:nvPr>
            <p:ph type="body" sz="quarter" idx="37" hasCustomPrompt="1"/>
          </p:nvPr>
        </p:nvSpPr>
        <p:spPr>
          <a:xfrm>
            <a:off x="4139118" y="1835813"/>
            <a:ext cx="649224" cy="354728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4D4D4D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4" name="Text Placeholder 12"/>
          <p:cNvSpPr>
            <a:spLocks noGrp="1"/>
          </p:cNvSpPr>
          <p:nvPr>
            <p:ph type="body" sz="quarter" idx="38" hasCustomPrompt="1"/>
          </p:nvPr>
        </p:nvSpPr>
        <p:spPr>
          <a:xfrm>
            <a:off x="4795736" y="1835813"/>
            <a:ext cx="649224" cy="354728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4D4D4D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5" name="Text Placeholder 12"/>
          <p:cNvSpPr>
            <a:spLocks noGrp="1"/>
          </p:cNvSpPr>
          <p:nvPr>
            <p:ph type="body" sz="quarter" idx="39" hasCustomPrompt="1"/>
          </p:nvPr>
        </p:nvSpPr>
        <p:spPr>
          <a:xfrm>
            <a:off x="5437760" y="1835813"/>
            <a:ext cx="649224" cy="354728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4D4D4D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6" name="Text Placeholder 12"/>
          <p:cNvSpPr>
            <a:spLocks noGrp="1"/>
          </p:cNvSpPr>
          <p:nvPr>
            <p:ph type="body" sz="quarter" idx="40" hasCustomPrompt="1"/>
          </p:nvPr>
        </p:nvSpPr>
        <p:spPr>
          <a:xfrm>
            <a:off x="6084650" y="1835813"/>
            <a:ext cx="651754" cy="354728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4D4D4D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7" name="Text Placeholder 12"/>
          <p:cNvSpPr>
            <a:spLocks noGrp="1"/>
          </p:cNvSpPr>
          <p:nvPr>
            <p:ph type="body" sz="quarter" idx="41" hasCustomPrompt="1"/>
          </p:nvPr>
        </p:nvSpPr>
        <p:spPr>
          <a:xfrm>
            <a:off x="6731540" y="1835813"/>
            <a:ext cx="646890" cy="354728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4D4D4D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8" name="Text Placeholder 12"/>
          <p:cNvSpPr>
            <a:spLocks noGrp="1"/>
          </p:cNvSpPr>
          <p:nvPr>
            <p:ph type="body" sz="quarter" idx="42" hasCustomPrompt="1"/>
          </p:nvPr>
        </p:nvSpPr>
        <p:spPr>
          <a:xfrm>
            <a:off x="7383292" y="1835813"/>
            <a:ext cx="649224" cy="354728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4D4D4D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9" name="Text Placeholder 12"/>
          <p:cNvSpPr>
            <a:spLocks noGrp="1"/>
          </p:cNvSpPr>
          <p:nvPr>
            <p:ph type="body" sz="quarter" idx="43" hasCustomPrompt="1"/>
          </p:nvPr>
        </p:nvSpPr>
        <p:spPr>
          <a:xfrm>
            <a:off x="8025320" y="1835813"/>
            <a:ext cx="653169" cy="354728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4D4D4D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0" name="Text Placeholder 12"/>
          <p:cNvSpPr>
            <a:spLocks noGrp="1"/>
          </p:cNvSpPr>
          <p:nvPr>
            <p:ph type="body" sz="quarter" idx="45" hasCustomPrompt="1"/>
          </p:nvPr>
        </p:nvSpPr>
        <p:spPr>
          <a:xfrm>
            <a:off x="469240" y="2230260"/>
            <a:ext cx="1055427" cy="320040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4D4D4D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1" name="Text Placeholder 12"/>
          <p:cNvSpPr>
            <a:spLocks noGrp="1"/>
          </p:cNvSpPr>
          <p:nvPr>
            <p:ph type="body" sz="quarter" idx="46" hasCustomPrompt="1"/>
          </p:nvPr>
        </p:nvSpPr>
        <p:spPr>
          <a:xfrm>
            <a:off x="469240" y="2595570"/>
            <a:ext cx="1055427" cy="320040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4D4D4D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2" name="Text Placeholder 12"/>
          <p:cNvSpPr>
            <a:spLocks noGrp="1"/>
          </p:cNvSpPr>
          <p:nvPr>
            <p:ph type="body" sz="quarter" idx="47" hasCustomPrompt="1"/>
          </p:nvPr>
        </p:nvSpPr>
        <p:spPr>
          <a:xfrm>
            <a:off x="469240" y="2960880"/>
            <a:ext cx="1055427" cy="320040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4D4D4D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3" name="Text Placeholder 12"/>
          <p:cNvSpPr>
            <a:spLocks noGrp="1"/>
          </p:cNvSpPr>
          <p:nvPr>
            <p:ph type="body" sz="quarter" idx="48" hasCustomPrompt="1"/>
          </p:nvPr>
        </p:nvSpPr>
        <p:spPr>
          <a:xfrm>
            <a:off x="469240" y="3326190"/>
            <a:ext cx="1055427" cy="320040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4D4D4D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4" name="Text Placeholder 12"/>
          <p:cNvSpPr>
            <a:spLocks noGrp="1"/>
          </p:cNvSpPr>
          <p:nvPr>
            <p:ph type="body" sz="quarter" idx="49" hasCustomPrompt="1"/>
          </p:nvPr>
        </p:nvSpPr>
        <p:spPr>
          <a:xfrm>
            <a:off x="469240" y="3691500"/>
            <a:ext cx="1055427" cy="320040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4D4D4D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5" name="Text Placeholder 12"/>
          <p:cNvSpPr>
            <a:spLocks noGrp="1"/>
          </p:cNvSpPr>
          <p:nvPr>
            <p:ph type="body" sz="quarter" idx="50" hasCustomPrompt="1"/>
          </p:nvPr>
        </p:nvSpPr>
        <p:spPr>
          <a:xfrm>
            <a:off x="469240" y="4056810"/>
            <a:ext cx="1055427" cy="320040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4D4D4D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6" name="Text Placeholder 12"/>
          <p:cNvSpPr>
            <a:spLocks noGrp="1"/>
          </p:cNvSpPr>
          <p:nvPr>
            <p:ph type="body" sz="quarter" idx="51" hasCustomPrompt="1"/>
          </p:nvPr>
        </p:nvSpPr>
        <p:spPr>
          <a:xfrm>
            <a:off x="469240" y="5152742"/>
            <a:ext cx="1055427" cy="320040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4D4D4D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7" name="Text Placeholder 12"/>
          <p:cNvSpPr>
            <a:spLocks noGrp="1"/>
          </p:cNvSpPr>
          <p:nvPr>
            <p:ph type="body" sz="quarter" idx="52" hasCustomPrompt="1"/>
          </p:nvPr>
        </p:nvSpPr>
        <p:spPr>
          <a:xfrm>
            <a:off x="469240" y="4422120"/>
            <a:ext cx="1055427" cy="320040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4D4D4D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8" name="Text Placeholder 12"/>
          <p:cNvSpPr>
            <a:spLocks noGrp="1"/>
          </p:cNvSpPr>
          <p:nvPr>
            <p:ph type="body" sz="quarter" idx="53" hasCustomPrompt="1"/>
          </p:nvPr>
        </p:nvSpPr>
        <p:spPr>
          <a:xfrm>
            <a:off x="469240" y="4787430"/>
            <a:ext cx="1055427" cy="320040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4D4D4D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9" name="Text Placeholder 12"/>
          <p:cNvSpPr>
            <a:spLocks noGrp="1"/>
          </p:cNvSpPr>
          <p:nvPr>
            <p:ph type="body" sz="quarter" idx="54" hasCustomPrompt="1"/>
          </p:nvPr>
        </p:nvSpPr>
        <p:spPr>
          <a:xfrm>
            <a:off x="1562267" y="1531015"/>
            <a:ext cx="649224" cy="228600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94301C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0" name="Text Placeholder 12"/>
          <p:cNvSpPr>
            <a:spLocks noGrp="1"/>
          </p:cNvSpPr>
          <p:nvPr>
            <p:ph type="body" sz="quarter" idx="55" hasCustomPrompt="1"/>
          </p:nvPr>
        </p:nvSpPr>
        <p:spPr>
          <a:xfrm>
            <a:off x="2203313" y="1531015"/>
            <a:ext cx="649224" cy="228600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B01C2E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1" name="Text Placeholder 12"/>
          <p:cNvSpPr>
            <a:spLocks noGrp="1"/>
          </p:cNvSpPr>
          <p:nvPr>
            <p:ph type="body" sz="quarter" idx="56" hasCustomPrompt="1"/>
          </p:nvPr>
        </p:nvSpPr>
        <p:spPr>
          <a:xfrm>
            <a:off x="2850203" y="1531015"/>
            <a:ext cx="649224" cy="228600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B01C2E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2" name="Text Placeholder 12"/>
          <p:cNvSpPr>
            <a:spLocks noGrp="1"/>
          </p:cNvSpPr>
          <p:nvPr>
            <p:ph type="body" sz="quarter" idx="57" hasCustomPrompt="1"/>
          </p:nvPr>
        </p:nvSpPr>
        <p:spPr>
          <a:xfrm>
            <a:off x="3497093" y="1531015"/>
            <a:ext cx="649224" cy="228600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B01C2E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63" name="Text Placeholder 12"/>
          <p:cNvSpPr>
            <a:spLocks noGrp="1"/>
          </p:cNvSpPr>
          <p:nvPr>
            <p:ph type="body" sz="quarter" idx="58" hasCustomPrompt="1"/>
          </p:nvPr>
        </p:nvSpPr>
        <p:spPr>
          <a:xfrm>
            <a:off x="4139118" y="1531015"/>
            <a:ext cx="649224" cy="228600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B01C2E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4" name="Text Placeholder 12"/>
          <p:cNvSpPr>
            <a:spLocks noGrp="1"/>
          </p:cNvSpPr>
          <p:nvPr>
            <p:ph type="body" sz="quarter" idx="59" hasCustomPrompt="1"/>
          </p:nvPr>
        </p:nvSpPr>
        <p:spPr>
          <a:xfrm>
            <a:off x="4795736" y="1531015"/>
            <a:ext cx="649224" cy="228600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B01C2E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65" name="Text Placeholder 12"/>
          <p:cNvSpPr>
            <a:spLocks noGrp="1"/>
          </p:cNvSpPr>
          <p:nvPr>
            <p:ph type="body" sz="quarter" idx="60" hasCustomPrompt="1"/>
          </p:nvPr>
        </p:nvSpPr>
        <p:spPr>
          <a:xfrm>
            <a:off x="5437760" y="1531015"/>
            <a:ext cx="649224" cy="228600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B01C2E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66" name="Text Placeholder 12"/>
          <p:cNvSpPr>
            <a:spLocks noGrp="1"/>
          </p:cNvSpPr>
          <p:nvPr>
            <p:ph type="body" sz="quarter" idx="61" hasCustomPrompt="1"/>
          </p:nvPr>
        </p:nvSpPr>
        <p:spPr>
          <a:xfrm>
            <a:off x="6084650" y="1531015"/>
            <a:ext cx="649224" cy="228600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B01C2E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67" name="Text Placeholder 12"/>
          <p:cNvSpPr>
            <a:spLocks noGrp="1"/>
          </p:cNvSpPr>
          <p:nvPr>
            <p:ph type="body" sz="quarter" idx="62" hasCustomPrompt="1"/>
          </p:nvPr>
        </p:nvSpPr>
        <p:spPr>
          <a:xfrm>
            <a:off x="6731540" y="1531015"/>
            <a:ext cx="649224" cy="228600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B01C2E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68" name="Text Placeholder 12"/>
          <p:cNvSpPr>
            <a:spLocks noGrp="1"/>
          </p:cNvSpPr>
          <p:nvPr>
            <p:ph type="body" sz="quarter" idx="63" hasCustomPrompt="1"/>
          </p:nvPr>
        </p:nvSpPr>
        <p:spPr>
          <a:xfrm>
            <a:off x="7383292" y="1531015"/>
            <a:ext cx="649224" cy="228600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B01C2E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69" name="Text Placeholder 12"/>
          <p:cNvSpPr>
            <a:spLocks noGrp="1"/>
          </p:cNvSpPr>
          <p:nvPr>
            <p:ph type="body" sz="quarter" idx="64" hasCustomPrompt="1"/>
          </p:nvPr>
        </p:nvSpPr>
        <p:spPr>
          <a:xfrm>
            <a:off x="8025318" y="1531015"/>
            <a:ext cx="649224" cy="228600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B01C2E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179" name="Text Placeholder 178"/>
          <p:cNvSpPr>
            <a:spLocks noGrp="1"/>
          </p:cNvSpPr>
          <p:nvPr>
            <p:ph type="body" sz="quarter" idx="65" hasCustomPrompt="1"/>
          </p:nvPr>
        </p:nvSpPr>
        <p:spPr>
          <a:xfrm>
            <a:off x="1546225" y="2321700"/>
            <a:ext cx="914400" cy="137160"/>
          </a:xfrm>
          <a:prstGeom prst="rect">
            <a:avLst/>
          </a:prstGeom>
          <a:solidFill>
            <a:srgbClr val="B01C2E"/>
          </a:solidFill>
        </p:spPr>
        <p:txBody>
          <a:bodyPr lIns="0" tIns="0" rIns="0" bIns="0" anchor="ctr" anchorCtr="0"/>
          <a:lstStyle>
            <a:lvl1pPr>
              <a:buNone/>
              <a:defRPr sz="6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80" name="Text Placeholder 178"/>
          <p:cNvSpPr>
            <a:spLocks noGrp="1"/>
          </p:cNvSpPr>
          <p:nvPr>
            <p:ph type="body" sz="quarter" idx="66" hasCustomPrompt="1"/>
          </p:nvPr>
        </p:nvSpPr>
        <p:spPr>
          <a:xfrm>
            <a:off x="1546225" y="2687010"/>
            <a:ext cx="1828800" cy="137160"/>
          </a:xfrm>
          <a:prstGeom prst="rect">
            <a:avLst/>
          </a:prstGeom>
          <a:solidFill>
            <a:srgbClr val="B01C2E"/>
          </a:solidFill>
        </p:spPr>
        <p:txBody>
          <a:bodyPr lIns="0" tIns="0" rIns="0" bIns="0" anchor="ctr" anchorCtr="0"/>
          <a:lstStyle>
            <a:lvl1pPr>
              <a:buNone/>
              <a:defRPr sz="6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81" name="Text Placeholder 178"/>
          <p:cNvSpPr>
            <a:spLocks noGrp="1"/>
          </p:cNvSpPr>
          <p:nvPr>
            <p:ph type="body" sz="quarter" idx="67" hasCustomPrompt="1"/>
          </p:nvPr>
        </p:nvSpPr>
        <p:spPr>
          <a:xfrm>
            <a:off x="1546225" y="3052320"/>
            <a:ext cx="2743200" cy="137160"/>
          </a:xfrm>
          <a:prstGeom prst="rect">
            <a:avLst/>
          </a:prstGeom>
          <a:solidFill>
            <a:srgbClr val="B01C2E"/>
          </a:solidFill>
        </p:spPr>
        <p:txBody>
          <a:bodyPr lIns="0" tIns="0" rIns="0" bIns="0" anchor="ctr" anchorCtr="0"/>
          <a:lstStyle>
            <a:lvl1pPr>
              <a:buNone/>
              <a:defRPr sz="6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82" name="Text Placeholder 178"/>
          <p:cNvSpPr>
            <a:spLocks noGrp="1"/>
          </p:cNvSpPr>
          <p:nvPr>
            <p:ph type="body" sz="quarter" idx="68" hasCustomPrompt="1"/>
          </p:nvPr>
        </p:nvSpPr>
        <p:spPr>
          <a:xfrm>
            <a:off x="1546225" y="3417630"/>
            <a:ext cx="3657600" cy="137160"/>
          </a:xfrm>
          <a:prstGeom prst="rect">
            <a:avLst/>
          </a:prstGeom>
          <a:solidFill>
            <a:srgbClr val="B01C2E"/>
          </a:solidFill>
        </p:spPr>
        <p:txBody>
          <a:bodyPr lIns="0" tIns="0" rIns="0" bIns="0" anchor="ctr" anchorCtr="0"/>
          <a:lstStyle>
            <a:lvl1pPr>
              <a:buNone/>
              <a:defRPr sz="6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83" name="Text Placeholder 178"/>
          <p:cNvSpPr>
            <a:spLocks noGrp="1"/>
          </p:cNvSpPr>
          <p:nvPr>
            <p:ph type="body" sz="quarter" idx="69" hasCustomPrompt="1"/>
          </p:nvPr>
        </p:nvSpPr>
        <p:spPr>
          <a:xfrm>
            <a:off x="1546225" y="3782940"/>
            <a:ext cx="4572000" cy="137160"/>
          </a:xfrm>
          <a:prstGeom prst="rect">
            <a:avLst/>
          </a:prstGeom>
          <a:solidFill>
            <a:srgbClr val="B01C2E"/>
          </a:solidFill>
        </p:spPr>
        <p:txBody>
          <a:bodyPr lIns="0" tIns="0" rIns="0" bIns="0" anchor="ctr" anchorCtr="0"/>
          <a:lstStyle>
            <a:lvl1pPr>
              <a:buNone/>
              <a:defRPr sz="6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84" name="Text Placeholder 178"/>
          <p:cNvSpPr>
            <a:spLocks noGrp="1"/>
          </p:cNvSpPr>
          <p:nvPr>
            <p:ph type="body" sz="quarter" idx="70" hasCustomPrompt="1"/>
          </p:nvPr>
        </p:nvSpPr>
        <p:spPr>
          <a:xfrm>
            <a:off x="1546225" y="4148250"/>
            <a:ext cx="914400" cy="137160"/>
          </a:xfrm>
          <a:prstGeom prst="rect">
            <a:avLst/>
          </a:prstGeom>
          <a:solidFill>
            <a:srgbClr val="B01C2E"/>
          </a:solidFill>
        </p:spPr>
        <p:txBody>
          <a:bodyPr lIns="0" tIns="0" rIns="0" bIns="0" anchor="ctr" anchorCtr="0"/>
          <a:lstStyle>
            <a:lvl1pPr>
              <a:buNone/>
              <a:defRPr sz="6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85" name="Text Placeholder 178"/>
          <p:cNvSpPr>
            <a:spLocks noGrp="1"/>
          </p:cNvSpPr>
          <p:nvPr>
            <p:ph type="body" sz="quarter" idx="71" hasCustomPrompt="1"/>
          </p:nvPr>
        </p:nvSpPr>
        <p:spPr>
          <a:xfrm>
            <a:off x="1546225" y="4513560"/>
            <a:ext cx="1828800" cy="137160"/>
          </a:xfrm>
          <a:prstGeom prst="rect">
            <a:avLst/>
          </a:prstGeom>
          <a:solidFill>
            <a:srgbClr val="B01C2E"/>
          </a:solidFill>
        </p:spPr>
        <p:txBody>
          <a:bodyPr lIns="0" tIns="0" rIns="0" bIns="0" anchor="ctr" anchorCtr="0"/>
          <a:lstStyle>
            <a:lvl1pPr>
              <a:buNone/>
              <a:defRPr sz="6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186" name="Text Placeholder 178"/>
          <p:cNvSpPr>
            <a:spLocks noGrp="1"/>
          </p:cNvSpPr>
          <p:nvPr>
            <p:ph type="body" sz="quarter" idx="72" hasCustomPrompt="1"/>
          </p:nvPr>
        </p:nvSpPr>
        <p:spPr>
          <a:xfrm>
            <a:off x="1546225" y="4878870"/>
            <a:ext cx="2743200" cy="137160"/>
          </a:xfrm>
          <a:prstGeom prst="rect">
            <a:avLst/>
          </a:prstGeom>
          <a:solidFill>
            <a:srgbClr val="B01C2E"/>
          </a:solidFill>
        </p:spPr>
        <p:txBody>
          <a:bodyPr lIns="0" tIns="0" rIns="0" bIns="0" anchor="ctr" anchorCtr="0"/>
          <a:lstStyle>
            <a:lvl1pPr>
              <a:buNone/>
              <a:defRPr sz="6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87" name="Text Placeholder 178"/>
          <p:cNvSpPr>
            <a:spLocks noGrp="1"/>
          </p:cNvSpPr>
          <p:nvPr>
            <p:ph type="body" sz="quarter" idx="73" hasCustomPrompt="1"/>
          </p:nvPr>
        </p:nvSpPr>
        <p:spPr>
          <a:xfrm>
            <a:off x="1546225" y="5244182"/>
            <a:ext cx="3657600" cy="137160"/>
          </a:xfrm>
          <a:prstGeom prst="rect">
            <a:avLst/>
          </a:prstGeom>
          <a:solidFill>
            <a:srgbClr val="B01C2E"/>
          </a:solidFill>
        </p:spPr>
        <p:txBody>
          <a:bodyPr lIns="0" tIns="0" rIns="0" bIns="0" anchor="ctr" anchorCtr="0"/>
          <a:lstStyle>
            <a:lvl1pPr>
              <a:buNone/>
              <a:defRPr sz="6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A </a:t>
            </a:r>
            <a:endParaRPr lang="en-US" dirty="0"/>
          </a:p>
        </p:txBody>
      </p:sp>
      <p:sp>
        <p:nvSpPr>
          <p:cNvPr id="188" name="Text Placeholder 178"/>
          <p:cNvSpPr>
            <a:spLocks noGrp="1"/>
          </p:cNvSpPr>
          <p:nvPr>
            <p:ph type="body" sz="quarter" idx="74" hasCustomPrompt="1"/>
          </p:nvPr>
        </p:nvSpPr>
        <p:spPr>
          <a:xfrm>
            <a:off x="3436620" y="5562600"/>
            <a:ext cx="137160" cy="137160"/>
          </a:xfrm>
          <a:prstGeom prst="flowChartExtract">
            <a:avLst/>
          </a:prstGeom>
          <a:solidFill>
            <a:srgbClr val="B01C2E"/>
          </a:solidFill>
          <a:ln>
            <a:solidFill>
              <a:srgbClr val="B01C2E"/>
            </a:solidFill>
          </a:ln>
        </p:spPr>
        <p:txBody>
          <a:bodyPr/>
          <a:lstStyle>
            <a:lvl1pPr>
              <a:buNone/>
              <a:defRPr sz="8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800" dirty="0" smtClean="0"/>
              <a:t>	</a:t>
            </a:r>
            <a:endParaRPr lang="en-US" dirty="0"/>
          </a:p>
        </p:txBody>
      </p:sp>
      <p:sp>
        <p:nvSpPr>
          <p:cNvPr id="190" name="Text Placeholder 12"/>
          <p:cNvSpPr>
            <a:spLocks noGrp="1"/>
          </p:cNvSpPr>
          <p:nvPr>
            <p:ph type="body" sz="quarter" idx="76" hasCustomPrompt="1"/>
          </p:nvPr>
        </p:nvSpPr>
        <p:spPr>
          <a:xfrm>
            <a:off x="3048000" y="5817472"/>
            <a:ext cx="914400" cy="228600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4D4D4D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91" name="Text Placeholder 178"/>
          <p:cNvSpPr>
            <a:spLocks noGrp="1"/>
          </p:cNvSpPr>
          <p:nvPr>
            <p:ph type="body" sz="quarter" idx="77" hasCustomPrompt="1"/>
          </p:nvPr>
        </p:nvSpPr>
        <p:spPr>
          <a:xfrm>
            <a:off x="5355067" y="5562600"/>
            <a:ext cx="137160" cy="137160"/>
          </a:xfrm>
          <a:prstGeom prst="flowChartExtract">
            <a:avLst/>
          </a:prstGeom>
          <a:solidFill>
            <a:srgbClr val="B01C2E"/>
          </a:solidFill>
          <a:ln>
            <a:solidFill>
              <a:srgbClr val="B01C2E"/>
            </a:solidFill>
          </a:ln>
        </p:spPr>
        <p:txBody>
          <a:bodyPr/>
          <a:lstStyle>
            <a:lvl1pPr>
              <a:buNone/>
              <a:defRPr sz="8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800" dirty="0" smtClean="0"/>
              <a:t>	</a:t>
            </a:r>
            <a:endParaRPr lang="en-US" dirty="0"/>
          </a:p>
        </p:txBody>
      </p:sp>
      <p:sp>
        <p:nvSpPr>
          <p:cNvPr id="192" name="Text Placeholder 12"/>
          <p:cNvSpPr>
            <a:spLocks noGrp="1"/>
          </p:cNvSpPr>
          <p:nvPr>
            <p:ph type="body" sz="quarter" idx="78" hasCustomPrompt="1"/>
          </p:nvPr>
        </p:nvSpPr>
        <p:spPr>
          <a:xfrm>
            <a:off x="4966447" y="5817472"/>
            <a:ext cx="914400" cy="228600"/>
          </a:xfrm>
          <a:prstGeom prst="rect">
            <a:avLst/>
          </a:prstGeom>
          <a:ln w="63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 b="1" cap="all" baseline="0">
                <a:solidFill>
                  <a:srgbClr val="4D4D4D"/>
                </a:solidFill>
              </a:defRPr>
            </a:lvl1pPr>
            <a:lvl2pPr marL="341313" indent="-169863">
              <a:defRPr sz="1000"/>
            </a:lvl2pPr>
            <a:lvl3pPr marL="512763" indent="-171450">
              <a:defRPr sz="1000"/>
            </a:lvl3pPr>
            <a:lvl4pPr marL="682625" indent="-169863">
              <a:defRPr sz="1000"/>
            </a:lvl4pPr>
            <a:lvl5pPr marL="854075" indent="-171450">
              <a:defRPr sz="1000"/>
            </a:lvl5pPr>
          </a:lstStyle>
          <a:p>
            <a:pPr lvl="0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78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79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80" name="Footer Placeholder 79"/>
          <p:cNvSpPr>
            <a:spLocks noGrp="1"/>
          </p:cNvSpPr>
          <p:nvPr>
            <p:ph type="ftr" sz="quarter" idx="79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>
            <a:cxnSpLocks noChangeShapeType="1"/>
          </p:cNvCxnSpPr>
          <p:nvPr userDrawn="1"/>
        </p:nvCxnSpPr>
        <p:spPr bwMode="auto">
          <a:xfrm>
            <a:off x="1779591" y="5981970"/>
            <a:ext cx="5495925" cy="1588"/>
          </a:xfrm>
          <a:prstGeom prst="line">
            <a:avLst/>
          </a:prstGeom>
          <a:noFill/>
          <a:ln w="9525">
            <a:solidFill>
              <a:srgbClr val="666666"/>
            </a:solidFill>
            <a:round/>
            <a:headEnd/>
            <a:tailEnd/>
          </a:ln>
        </p:spPr>
      </p:cxn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792288" y="5453937"/>
            <a:ext cx="5486400" cy="474325"/>
          </a:xfrm>
          <a:prstGeom prst="rect">
            <a:avLst/>
          </a:prstGeom>
        </p:spPr>
        <p:txBody>
          <a:bodyPr/>
          <a:lstStyle>
            <a:lvl1pPr algn="l">
              <a:defRPr sz="1200" b="1"/>
            </a:lvl1pPr>
          </a:lstStyle>
          <a:p>
            <a:endParaRPr 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66754"/>
            <a:ext cx="5486400" cy="41926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6042020"/>
            <a:ext cx="5486400" cy="3112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i="1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en-US" dirty="0" smtClean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769503" y="0"/>
            <a:ext cx="7604994" cy="896112"/>
          </a:xfrm>
          <a:prstGeom prst="rect">
            <a:avLst/>
          </a:prstGeom>
        </p:spPr>
        <p:txBody>
          <a:bodyPr anchor="b"/>
          <a:lstStyle>
            <a:lvl1pPr>
              <a:buNone/>
              <a:defRPr sz="2200">
                <a:latin typeface="+mj-lt"/>
              </a:defRPr>
            </a:lvl1pPr>
          </a:lstStyle>
          <a:p>
            <a:pPr lvl="0"/>
            <a:r>
              <a:rPr lang="en-US" dirty="0" smtClean="0"/>
              <a:t>Slide Title – One or Two Lines</a:t>
            </a:r>
            <a:endParaRPr lang="en-US" dirty="0"/>
          </a:p>
        </p:txBody>
      </p:sp>
      <p:sp>
        <p:nvSpPr>
          <p:cNvPr id="9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52441" y="1447800"/>
            <a:ext cx="1688123" cy="914400"/>
          </a:xfrm>
          <a:prstGeom prst="rect">
            <a:avLst/>
          </a:prstGeom>
        </p:spPr>
        <p:txBody>
          <a:bodyPr/>
          <a:lstStyle>
            <a:lvl1pPr>
              <a:buNone/>
              <a:defRPr sz="1000"/>
            </a:lvl1pPr>
          </a:lstStyle>
          <a:p>
            <a:pPr lvl="0"/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52441" y="2667000"/>
            <a:ext cx="1688123" cy="914400"/>
          </a:xfrm>
          <a:prstGeom prst="rect">
            <a:avLst/>
          </a:prstGeom>
        </p:spPr>
        <p:txBody>
          <a:bodyPr/>
          <a:lstStyle>
            <a:lvl1pPr>
              <a:buNone/>
              <a:defRPr sz="1000"/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52441" y="5105400"/>
            <a:ext cx="1688123" cy="914400"/>
          </a:xfrm>
          <a:prstGeom prst="rect">
            <a:avLst/>
          </a:prstGeom>
        </p:spPr>
        <p:txBody>
          <a:bodyPr/>
          <a:lstStyle>
            <a:lvl1pPr>
              <a:buNone/>
              <a:defRPr sz="1000"/>
            </a:lvl1pPr>
          </a:lstStyle>
          <a:p>
            <a:pPr lvl="0"/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7003443" y="1447800"/>
            <a:ext cx="1688123" cy="914400"/>
          </a:xfrm>
          <a:prstGeom prst="rect">
            <a:avLst/>
          </a:prstGeom>
        </p:spPr>
        <p:txBody>
          <a:bodyPr/>
          <a:lstStyle>
            <a:lvl1pPr>
              <a:buNone/>
              <a:defRPr sz="1000"/>
            </a:lvl1pPr>
          </a:lstStyle>
          <a:p>
            <a:pPr lvl="0"/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7003443" y="2667000"/>
            <a:ext cx="1688123" cy="914400"/>
          </a:xfrm>
          <a:prstGeom prst="rect">
            <a:avLst/>
          </a:prstGeom>
        </p:spPr>
        <p:txBody>
          <a:bodyPr/>
          <a:lstStyle>
            <a:lvl1pPr>
              <a:buNone/>
              <a:defRPr sz="1000"/>
            </a:lvl1pPr>
          </a:lstStyle>
          <a:p>
            <a:pPr lvl="0"/>
            <a:endParaRPr lang="en-US" dirty="0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6"/>
          </p:nvPr>
        </p:nvSpPr>
        <p:spPr>
          <a:xfrm>
            <a:off x="7003443" y="3886200"/>
            <a:ext cx="1688123" cy="914400"/>
          </a:xfrm>
          <a:prstGeom prst="rect">
            <a:avLst/>
          </a:prstGeom>
        </p:spPr>
        <p:txBody>
          <a:bodyPr/>
          <a:lstStyle>
            <a:lvl1pPr>
              <a:buNone/>
              <a:defRPr sz="1000"/>
            </a:lvl1pPr>
          </a:lstStyle>
          <a:p>
            <a:pPr lvl="0"/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7003443" y="5105400"/>
            <a:ext cx="1688123" cy="914400"/>
          </a:xfrm>
          <a:prstGeom prst="rect">
            <a:avLst/>
          </a:prstGeom>
        </p:spPr>
        <p:txBody>
          <a:bodyPr/>
          <a:lstStyle>
            <a:lvl1pPr>
              <a:buNone/>
              <a:defRPr sz="1000"/>
            </a:lvl1pPr>
          </a:lstStyle>
          <a:p>
            <a:pPr lvl="0"/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452441" y="3886200"/>
            <a:ext cx="1688123" cy="914400"/>
          </a:xfrm>
          <a:prstGeom prst="rect">
            <a:avLst/>
          </a:prstGeom>
        </p:spPr>
        <p:txBody>
          <a:bodyPr/>
          <a:lstStyle>
            <a:lvl1pPr>
              <a:buNone/>
              <a:defRPr sz="1000"/>
            </a:lvl1pPr>
          </a:lstStyle>
          <a:p>
            <a:pPr lvl="0"/>
            <a:endParaRPr lang="en-US" dirty="0"/>
          </a:p>
        </p:txBody>
      </p:sp>
      <p:sp>
        <p:nvSpPr>
          <p:cNvPr id="16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 with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6159379" y="1419225"/>
            <a:ext cx="2532185" cy="48006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B01C2E"/>
              </a:buClr>
              <a:buFont typeface="Wingdings 2" pitchFamily="18" charset="2"/>
              <a:buChar char=""/>
              <a:defRPr sz="1100"/>
            </a:lvl1pPr>
            <a:lvl2pPr marL="457200" indent="-228600">
              <a:buClr>
                <a:srgbClr val="B01C2E"/>
              </a:buClr>
              <a:buSzPct val="125000"/>
              <a:buFont typeface="Arial" pitchFamily="34" charset="0"/>
              <a:buChar char="•"/>
              <a:defRPr sz="1100"/>
            </a:lvl2pPr>
            <a:lvl3pPr marL="685800">
              <a:buClr>
                <a:srgbClr val="B01C2E"/>
              </a:buClr>
              <a:buFont typeface="Arial" pitchFamily="34" charset="0"/>
              <a:buChar char="–"/>
              <a:defRPr sz="1100"/>
            </a:lvl3pPr>
            <a:lvl4pPr marL="914400">
              <a:buClr>
                <a:srgbClr val="B01C2E"/>
              </a:buClr>
              <a:buFont typeface="Arial" pitchFamily="34" charset="0"/>
              <a:buChar char="–"/>
              <a:defRPr sz="1100"/>
            </a:lvl4pPr>
            <a:lvl5pPr marL="1143000">
              <a:buClr>
                <a:srgbClr val="B01C2E"/>
              </a:buClr>
              <a:buFont typeface="Arial" pitchFamily="34" charset="0"/>
              <a:buChar char="–"/>
              <a:defRPr sz="11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/ New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77838" y="5343525"/>
            <a:ext cx="4217684" cy="85248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ct val="25000"/>
              </a:spcBef>
              <a:buFont typeface="Wingdings 2" pitchFamily="18" charset="2"/>
              <a:buNone/>
              <a:defRPr sz="14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Rectangle 76"/>
          <p:cNvSpPr>
            <a:spLocks noGrp="1" noChangeArrowheads="1"/>
          </p:cNvSpPr>
          <p:nvPr>
            <p:ph type="ctrTitle" sz="quarter"/>
          </p:nvPr>
        </p:nvSpPr>
        <p:spPr>
          <a:xfrm>
            <a:off x="477838" y="4141788"/>
            <a:ext cx="4217684" cy="1143000"/>
          </a:xfrm>
          <a:prstGeom prst="rect">
            <a:avLst/>
          </a:prstGeom>
        </p:spPr>
        <p:txBody>
          <a:bodyPr anchor="t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200" b="1" cap="none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en-US" dirty="0"/>
          </a:p>
        </p:txBody>
      </p:sp>
      <p:pic>
        <p:nvPicPr>
          <p:cNvPr id="19" name="Picture 11" descr="CG_S_Gradient.png"/>
          <p:cNvPicPr>
            <a:picLocks noChangeAspect="1"/>
          </p:cNvPicPr>
          <p:nvPr userDrawn="1"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6630988" y="2651760"/>
            <a:ext cx="2327275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1" y="1419225"/>
            <a:ext cx="5111750" cy="47069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B01C2E"/>
              </a:buClr>
              <a:buFont typeface="Wingdings 2" pitchFamily="18" charset="2"/>
              <a:buChar char=""/>
              <a:defRPr sz="1200"/>
            </a:lvl1pPr>
            <a:lvl2pPr marL="457200" indent="-228600">
              <a:buClr>
                <a:srgbClr val="B01C2E"/>
              </a:buClr>
              <a:buSzPct val="125000"/>
              <a:buFont typeface="Arial" pitchFamily="34" charset="0"/>
              <a:buChar char="•"/>
              <a:defRPr sz="1200"/>
            </a:lvl2pPr>
            <a:lvl3pPr marL="685800">
              <a:buClr>
                <a:srgbClr val="B01C2E"/>
              </a:buClr>
              <a:buFont typeface="Arial" pitchFamily="34" charset="0"/>
              <a:buChar char="–"/>
              <a:defRPr sz="1200"/>
            </a:lvl3pPr>
            <a:lvl4pPr marL="914400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1143000">
              <a:buClr>
                <a:srgbClr val="B01C2E"/>
              </a:buClr>
              <a:buFont typeface="Arial" pitchFamily="34" charset="0"/>
              <a:buChar char="–"/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19226"/>
            <a:ext cx="2918298" cy="4706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i="1">
                <a:solidFill>
                  <a:srgbClr val="666666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en-US" dirty="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1" y="1419225"/>
            <a:ext cx="5111750" cy="47069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B01C2E"/>
              </a:buClr>
              <a:buFont typeface="Wingdings 2" pitchFamily="18" charset="2"/>
              <a:buChar char=""/>
              <a:defRPr sz="1200"/>
            </a:lvl1pPr>
            <a:lvl2pPr marL="457200" indent="-228600">
              <a:buClr>
                <a:srgbClr val="B01C2E"/>
              </a:buClr>
              <a:buSzPct val="125000"/>
              <a:buFont typeface="Arial" pitchFamily="34" charset="0"/>
              <a:buChar char="•"/>
              <a:defRPr sz="1200"/>
            </a:lvl2pPr>
            <a:lvl3pPr marL="685800">
              <a:buClr>
                <a:srgbClr val="B01C2E"/>
              </a:buClr>
              <a:buFont typeface="Arial" pitchFamily="34" charset="0"/>
              <a:buChar char="–"/>
              <a:defRPr sz="1200"/>
            </a:lvl3pPr>
            <a:lvl4pPr marL="914400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1143000">
              <a:buClr>
                <a:srgbClr val="B01C2E"/>
              </a:buClr>
              <a:buFont typeface="Arial" pitchFamily="34" charset="0"/>
              <a:buChar char="–"/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5773265" y="1419226"/>
            <a:ext cx="2918298" cy="4706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i="1">
                <a:solidFill>
                  <a:srgbClr val="666666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en-US" dirty="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ttorney B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22"/>
          <p:cNvSpPr>
            <a:spLocks noChangeShapeType="1"/>
          </p:cNvSpPr>
          <p:nvPr/>
        </p:nvSpPr>
        <p:spPr bwMode="auto">
          <a:xfrm>
            <a:off x="2076450" y="2667000"/>
            <a:ext cx="66294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2067306" y="2743200"/>
            <a:ext cx="6638544" cy="3429000"/>
          </a:xfrm>
          <a:prstGeom prst="rect">
            <a:avLst/>
          </a:prstGeom>
          <a:ln>
            <a:noFill/>
          </a:ln>
        </p:spPr>
        <p:txBody>
          <a:bodyPr lIns="27432" anchor="t"/>
          <a:lstStyle>
            <a:lvl1pPr marL="0" indent="0" algn="l">
              <a:lnSpc>
                <a:spcPts val="12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 "/>
              <a:defRPr sz="1000" b="0" baseline="0">
                <a:latin typeface="+mn-lt"/>
              </a:defRPr>
            </a:lvl1pPr>
            <a:lvl2pPr marL="0" indent="0">
              <a:lnSpc>
                <a:spcPts val="12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 "/>
              <a:defRPr sz="1000" b="1" baseline="0">
                <a:solidFill>
                  <a:srgbClr val="666666"/>
                </a:solidFill>
                <a:latin typeface="Arial" pitchFamily="34" charset="0"/>
              </a:defRPr>
            </a:lvl2pPr>
            <a:lvl3pPr marL="228600" indent="-228600">
              <a:buClr>
                <a:srgbClr val="B01C2E"/>
              </a:buClr>
              <a:buFont typeface="Wingdings 2" pitchFamily="18" charset="2"/>
              <a:buChar char="¡"/>
              <a:defRPr sz="1000" baseline="0">
                <a:latin typeface="Arial" pitchFamily="34" charset="0"/>
              </a:defRPr>
            </a:lvl3pPr>
            <a:lvl4pPr marL="457200" indent="-228600">
              <a:buClr>
                <a:srgbClr val="B01C2E"/>
              </a:buClr>
              <a:buFont typeface="Arial" pitchFamily="34" charset="0"/>
              <a:buChar char="–"/>
              <a:defRPr sz="1000" baseline="0">
                <a:latin typeface="Arial" pitchFamily="34" charset="0"/>
              </a:defRPr>
            </a:lvl4pPr>
            <a:lvl5pPr marL="685800" indent="-228600">
              <a:buClr>
                <a:srgbClr val="B01C2E"/>
              </a:buClr>
              <a:buFont typeface="Arial" pitchFamily="34" charset="0"/>
              <a:buChar char="–"/>
              <a:defRPr sz="1000" baseline="0">
                <a:latin typeface="Arial" pitchFamily="34" charset="0"/>
              </a:defRPr>
            </a:lvl5pPr>
          </a:lstStyle>
          <a:p>
            <a:pPr lvl="0"/>
            <a:r>
              <a:rPr lang="en-US" sz="1000" dirty="0" smtClean="0"/>
              <a:t>Level 1</a:t>
            </a:r>
          </a:p>
          <a:p>
            <a:pPr lvl="1"/>
            <a:r>
              <a:rPr lang="en-US" sz="1000" dirty="0" smtClean="0"/>
              <a:t>Level 2</a:t>
            </a:r>
          </a:p>
          <a:p>
            <a:pPr lvl="2"/>
            <a:r>
              <a:rPr lang="en-US" sz="1000" dirty="0" smtClean="0"/>
              <a:t>Level 3</a:t>
            </a:r>
          </a:p>
          <a:p>
            <a:pPr lvl="3"/>
            <a:r>
              <a:rPr lang="en-US" sz="1000" dirty="0" smtClean="0"/>
              <a:t>Level 4</a:t>
            </a:r>
          </a:p>
          <a:p>
            <a:pPr lvl="4"/>
            <a:r>
              <a:rPr lang="en-US" sz="1000" dirty="0" smtClean="0"/>
              <a:t>Level 4</a:t>
            </a:r>
          </a:p>
          <a:p>
            <a:pPr lvl="1"/>
            <a:endParaRPr lang="en-US" dirty="0"/>
          </a:p>
        </p:txBody>
      </p:sp>
      <p:sp>
        <p:nvSpPr>
          <p:cNvPr id="19" name="Rectangle 2"/>
          <p:cNvSpPr>
            <a:spLocks noGrp="1" noChangeArrowheads="1"/>
          </p:cNvSpPr>
          <p:nvPr userDrawn="1"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 baseline="0"/>
            </a:lvl1pPr>
          </a:lstStyle>
          <a:p>
            <a:pPr lvl="0"/>
            <a:r>
              <a:rPr lang="en-US" dirty="0" smtClean="0"/>
              <a:t>Attorney Bio</a:t>
            </a:r>
          </a:p>
        </p:txBody>
      </p:sp>
      <p:sp>
        <p:nvSpPr>
          <p:cNvPr id="18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55612" y="1108074"/>
            <a:ext cx="1170432" cy="1563624"/>
          </a:xfrm>
          <a:prstGeom prst="rect">
            <a:avLst/>
          </a:prstGeom>
        </p:spPr>
        <p:txBody>
          <a:bodyPr/>
          <a:lstStyle>
            <a:lvl1pPr>
              <a:buFont typeface="Wingdings 2" pitchFamily="18" charset="2"/>
              <a:buChar char=""/>
              <a:defRPr lang="en-US" sz="16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28600" lvl="0" indent="-228600" algn="l" defTabSz="914400" rtl="0" eaLnBrk="1" latinLnBrk="0" hangingPunct="1">
              <a:spcBef>
                <a:spcPct val="20000"/>
              </a:spcBef>
              <a:buClr>
                <a:srgbClr val="B01C2E"/>
              </a:buClr>
              <a:buFont typeface="Wingdings" pitchFamily="2" charset="2"/>
              <a:buChar char="§"/>
            </a:pPr>
            <a:endParaRPr lang="en-US" noProof="0" dirty="0"/>
          </a:p>
        </p:txBody>
      </p:sp>
      <p:sp>
        <p:nvSpPr>
          <p:cNvPr id="22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55616" y="2722996"/>
            <a:ext cx="1525587" cy="553604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ts val="1000"/>
              </a:lnSpc>
              <a:buNone/>
              <a:defRPr sz="1000" b="0" baseline="0"/>
            </a:lvl1pPr>
            <a:lvl2pPr marL="0" indent="0">
              <a:lnSpc>
                <a:spcPts val="1000"/>
              </a:lnSpc>
              <a:buNone/>
              <a:defRPr sz="1000" i="1"/>
            </a:lvl2pPr>
            <a:lvl3pPr marL="0" indent="0">
              <a:lnSpc>
                <a:spcPts val="1000"/>
              </a:lnSpc>
              <a:buFont typeface="Arial" pitchFamily="34" charset="0"/>
              <a:buNone/>
              <a:defRPr sz="1000"/>
            </a:lvl3pPr>
            <a:lvl4pPr marL="0" indent="0">
              <a:lnSpc>
                <a:spcPts val="1000"/>
              </a:lnSpc>
              <a:buNone/>
              <a:defRPr sz="1000"/>
            </a:lvl4pPr>
            <a:lvl5pPr marL="0" indent="0">
              <a:buNone/>
              <a:defRPr sz="1000"/>
            </a:lvl5pPr>
          </a:lstStyle>
          <a:p>
            <a:pPr lvl="0"/>
            <a:endParaRPr lang="en-US" dirty="0" smtClean="0"/>
          </a:p>
        </p:txBody>
      </p:sp>
      <p:sp>
        <p:nvSpPr>
          <p:cNvPr id="27" name="TextBox 26"/>
          <p:cNvSpPr txBox="1"/>
          <p:nvPr userDrawn="1"/>
        </p:nvSpPr>
        <p:spPr>
          <a:xfrm>
            <a:off x="2067306" y="1108081"/>
            <a:ext cx="3200400" cy="2462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sz="1000" b="1" baseline="0" dirty="0" smtClean="0">
                <a:solidFill>
                  <a:srgbClr val="B01C2E"/>
                </a:solidFill>
              </a:rPr>
              <a:t>Specialization</a:t>
            </a:r>
            <a:endParaRPr lang="en-US" sz="1000" b="1" baseline="0" dirty="0">
              <a:solidFill>
                <a:srgbClr val="B01C2E"/>
              </a:solidFill>
            </a:endParaRPr>
          </a:p>
        </p:txBody>
      </p:sp>
      <p:sp>
        <p:nvSpPr>
          <p:cNvPr id="38" name="TextBox 37"/>
          <p:cNvSpPr txBox="1"/>
          <p:nvPr userDrawn="1"/>
        </p:nvSpPr>
        <p:spPr>
          <a:xfrm>
            <a:off x="5505450" y="1108081"/>
            <a:ext cx="3200400" cy="2462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sz="1000" b="1" baseline="0" dirty="0" smtClean="0">
                <a:solidFill>
                  <a:srgbClr val="B01C2E"/>
                </a:solidFill>
              </a:rPr>
              <a:t>Education</a:t>
            </a:r>
            <a:endParaRPr lang="en-US" sz="1000" b="1" baseline="0" dirty="0">
              <a:solidFill>
                <a:srgbClr val="B01C2E"/>
              </a:solidFill>
            </a:endParaRPr>
          </a:p>
        </p:txBody>
      </p:sp>
      <p:sp>
        <p:nvSpPr>
          <p:cNvPr id="40" name="Text Placeholder 12"/>
          <p:cNvSpPr>
            <a:spLocks noGrp="1"/>
          </p:cNvSpPr>
          <p:nvPr>
            <p:ph type="body" sz="quarter" idx="37" hasCustomPrompt="1"/>
          </p:nvPr>
        </p:nvSpPr>
        <p:spPr>
          <a:xfrm>
            <a:off x="5505450" y="2144554"/>
            <a:ext cx="3200400" cy="246888"/>
          </a:xfrm>
          <a:prstGeom prst="rect">
            <a:avLst/>
          </a:prstGeom>
          <a:ln w="6350">
            <a:noFill/>
          </a:ln>
        </p:spPr>
        <p:txBody>
          <a:bodyPr lIns="27432" tIns="45720" rIns="45720" bIns="45720" anchor="t" anchorCtr="0"/>
          <a:lstStyle>
            <a:lvl1pPr marL="171450" indent="-171450">
              <a:buClr>
                <a:srgbClr val="B01C2E"/>
              </a:buClr>
              <a:buFont typeface="Wingdings 2" pitchFamily="18" charset="2"/>
              <a:buNone/>
              <a:defRPr sz="1000" b="1" baseline="0">
                <a:solidFill>
                  <a:srgbClr val="B01C2E"/>
                </a:solidFill>
              </a:defRPr>
            </a:lvl1pPr>
            <a:lvl2pPr marL="118872" indent="-118872">
              <a:buClr>
                <a:srgbClr val="B01C2E"/>
              </a:buClr>
              <a:buFont typeface="Wingdings 2" pitchFamily="18" charset="2"/>
              <a:buNone/>
              <a:defRPr sz="1000" b="1" baseline="0">
                <a:solidFill>
                  <a:srgbClr val="B01C2E"/>
                </a:solidFill>
              </a:defRPr>
            </a:lvl2pPr>
            <a:lvl3pPr marL="0" indent="-118872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40"/>
              </a:spcAft>
              <a:buClr>
                <a:srgbClr val="B01C2E"/>
              </a:buClr>
              <a:buFont typeface="Wingdings 2" pitchFamily="18" charset="2"/>
              <a:buNone/>
              <a:defRPr lang="en-US" sz="1000" b="1" kern="1200" baseline="0" dirty="0" smtClean="0">
                <a:solidFill>
                  <a:srgbClr val="B01C2E"/>
                </a:solidFill>
                <a:latin typeface="+mn-lt"/>
                <a:ea typeface="+mn-ea"/>
                <a:cs typeface="+mn-cs"/>
              </a:defRPr>
            </a:lvl3pPr>
            <a:lvl4pPr marL="682625" indent="-169863">
              <a:buClr>
                <a:srgbClr val="B01C2E"/>
              </a:buClr>
              <a:defRPr sz="1000"/>
            </a:lvl4pPr>
            <a:lvl5pPr marL="854075" indent="-171450">
              <a:buClr>
                <a:srgbClr val="B01C2E"/>
              </a:buClr>
              <a:buFont typeface="Arial" pitchFamily="34" charset="0"/>
              <a:buChar char="–"/>
              <a:defRPr sz="1000"/>
            </a:lvl5pPr>
          </a:lstStyle>
          <a:p>
            <a:pPr lvl="2"/>
            <a:r>
              <a:rPr lang="en-US" dirty="0" smtClean="0"/>
              <a:t>Click to type “Languages”</a:t>
            </a:r>
          </a:p>
        </p:txBody>
      </p:sp>
      <p:sp>
        <p:nvSpPr>
          <p:cNvPr id="42" name="Text Placeholder 12"/>
          <p:cNvSpPr>
            <a:spLocks noGrp="1"/>
          </p:cNvSpPr>
          <p:nvPr>
            <p:ph type="body" sz="quarter" idx="39" hasCustomPrompt="1"/>
          </p:nvPr>
        </p:nvSpPr>
        <p:spPr>
          <a:xfrm>
            <a:off x="2067306" y="2144554"/>
            <a:ext cx="3200400" cy="246888"/>
          </a:xfrm>
          <a:prstGeom prst="rect">
            <a:avLst/>
          </a:prstGeom>
          <a:ln w="6350">
            <a:noFill/>
          </a:ln>
        </p:spPr>
        <p:txBody>
          <a:bodyPr lIns="27432" tIns="45720" rIns="45720" bIns="45720" anchor="t" anchorCtr="0"/>
          <a:lstStyle>
            <a:lvl1pPr marL="171450" indent="-171450">
              <a:buClr>
                <a:srgbClr val="B01C2E"/>
              </a:buClr>
              <a:buFont typeface="Wingdings 2" pitchFamily="18" charset="2"/>
              <a:buNone/>
              <a:defRPr sz="1000" b="1" baseline="0">
                <a:solidFill>
                  <a:srgbClr val="B01C2E"/>
                </a:solidFill>
              </a:defRPr>
            </a:lvl1pPr>
            <a:lvl2pPr marL="118872" indent="-118872">
              <a:buClr>
                <a:srgbClr val="B01C2E"/>
              </a:buClr>
              <a:buFont typeface="Wingdings 2" pitchFamily="18" charset="2"/>
              <a:buNone/>
              <a:defRPr sz="1000" b="1" baseline="0">
                <a:solidFill>
                  <a:srgbClr val="B01C2E"/>
                </a:solidFill>
              </a:defRPr>
            </a:lvl2pPr>
            <a:lvl3pPr marL="0" indent="-118872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40"/>
              </a:spcAft>
              <a:buClr>
                <a:srgbClr val="B01C2E"/>
              </a:buClr>
              <a:buFont typeface="Wingdings 2" pitchFamily="18" charset="2"/>
              <a:buNone/>
              <a:defRPr lang="en-US" sz="1000" b="1" kern="1200" baseline="0" dirty="0" smtClean="0">
                <a:solidFill>
                  <a:srgbClr val="B01C2E"/>
                </a:solidFill>
                <a:latin typeface="+mn-lt"/>
                <a:ea typeface="+mn-ea"/>
                <a:cs typeface="+mn-cs"/>
              </a:defRPr>
            </a:lvl3pPr>
            <a:lvl4pPr marL="682625" indent="-169863">
              <a:buClr>
                <a:srgbClr val="B01C2E"/>
              </a:buClr>
              <a:defRPr sz="1000"/>
            </a:lvl4pPr>
            <a:lvl5pPr marL="854075" indent="-171450">
              <a:buClr>
                <a:srgbClr val="B01C2E"/>
              </a:buClr>
              <a:buFont typeface="Arial" pitchFamily="34" charset="0"/>
              <a:buChar char="–"/>
              <a:defRPr sz="1000"/>
            </a:lvl5pPr>
          </a:lstStyle>
          <a:p>
            <a:pPr lvl="2"/>
            <a:r>
              <a:rPr lang="en-US" dirty="0" smtClean="0"/>
              <a:t>Click to type “Bar Admissions”</a:t>
            </a:r>
          </a:p>
        </p:txBody>
      </p:sp>
      <p:sp>
        <p:nvSpPr>
          <p:cNvPr id="44" name="Text Placeholder 16"/>
          <p:cNvSpPr>
            <a:spLocks noGrp="1"/>
          </p:cNvSpPr>
          <p:nvPr>
            <p:ph type="body" sz="quarter" idx="41"/>
          </p:nvPr>
        </p:nvSpPr>
        <p:spPr>
          <a:xfrm>
            <a:off x="2067306" y="2308860"/>
            <a:ext cx="3200400" cy="347472"/>
          </a:xfrm>
          <a:prstGeom prst="rect">
            <a:avLst/>
          </a:prstGeom>
          <a:ln>
            <a:noFill/>
          </a:ln>
        </p:spPr>
        <p:txBody>
          <a:bodyPr lIns="27432" anchor="t"/>
          <a:lstStyle>
            <a:lvl1pPr marL="0" indent="0" algn="l">
              <a:lnSpc>
                <a:spcPct val="95000"/>
              </a:lnSpc>
              <a:spcBef>
                <a:spcPts val="0"/>
              </a:spcBef>
              <a:spcAft>
                <a:spcPts val="240"/>
              </a:spcAft>
              <a:buNone/>
              <a:defRPr sz="1000" b="0" baseline="0">
                <a:latin typeface="+mn-lt"/>
              </a:defRPr>
            </a:lvl1pPr>
            <a:lvl2pPr>
              <a:defRPr sz="1200" baseline="0">
                <a:latin typeface="Arial" pitchFamily="34" charset="0"/>
              </a:defRPr>
            </a:lvl2pPr>
            <a:lvl3pPr>
              <a:defRPr sz="1200" baseline="0">
                <a:latin typeface="Arial" pitchFamily="34" charset="0"/>
              </a:defRPr>
            </a:lvl3pPr>
            <a:lvl4pPr>
              <a:defRPr sz="1200" baseline="0">
                <a:latin typeface="Arial" pitchFamily="34" charset="0"/>
              </a:defRPr>
            </a:lvl4pPr>
            <a:lvl5pPr>
              <a:defRPr sz="1200" baseline="0">
                <a:latin typeface="Arial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6" name="Text Placeholder 16"/>
          <p:cNvSpPr>
            <a:spLocks noGrp="1"/>
          </p:cNvSpPr>
          <p:nvPr>
            <p:ph type="body" sz="quarter" idx="42"/>
          </p:nvPr>
        </p:nvSpPr>
        <p:spPr>
          <a:xfrm>
            <a:off x="5505450" y="2308860"/>
            <a:ext cx="3200400" cy="347472"/>
          </a:xfrm>
          <a:prstGeom prst="rect">
            <a:avLst/>
          </a:prstGeom>
          <a:ln>
            <a:noFill/>
          </a:ln>
        </p:spPr>
        <p:txBody>
          <a:bodyPr lIns="27432" anchor="t"/>
          <a:lstStyle>
            <a:lvl1pPr marL="0" indent="0" algn="l">
              <a:lnSpc>
                <a:spcPct val="95000"/>
              </a:lnSpc>
              <a:spcBef>
                <a:spcPts val="0"/>
              </a:spcBef>
              <a:spcAft>
                <a:spcPts val="240"/>
              </a:spcAft>
              <a:buNone/>
              <a:defRPr sz="1000" b="0" baseline="0">
                <a:latin typeface="+mn-lt"/>
              </a:defRPr>
            </a:lvl1pPr>
            <a:lvl2pPr>
              <a:defRPr sz="1200" baseline="0">
                <a:latin typeface="Arial" pitchFamily="34" charset="0"/>
              </a:defRPr>
            </a:lvl2pPr>
            <a:lvl3pPr>
              <a:defRPr sz="1200" baseline="0">
                <a:latin typeface="Arial" pitchFamily="34" charset="0"/>
              </a:defRPr>
            </a:lvl3pPr>
            <a:lvl4pPr>
              <a:defRPr sz="1200" baseline="0">
                <a:latin typeface="Arial" pitchFamily="34" charset="0"/>
              </a:defRPr>
            </a:lvl4pPr>
            <a:lvl5pPr>
              <a:defRPr sz="1200" baseline="0">
                <a:latin typeface="Arial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7" name="Text Placeholder 19"/>
          <p:cNvSpPr>
            <a:spLocks noGrp="1"/>
          </p:cNvSpPr>
          <p:nvPr>
            <p:ph type="body" sz="quarter" idx="29" hasCustomPrompt="1"/>
          </p:nvPr>
        </p:nvSpPr>
        <p:spPr>
          <a:xfrm>
            <a:off x="2067306" y="1295400"/>
            <a:ext cx="3200400" cy="8229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lIns="27432" tIns="45720" rIns="45720" bIns="45720" anchor="t">
            <a:noAutofit/>
          </a:bodyPr>
          <a:lstStyle>
            <a:lvl1pPr marL="118872" indent="-118872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Font typeface="Wingdings 2" pitchFamily="18" charset="2"/>
              <a:buChar char=""/>
              <a:defRPr sz="1000" baseline="0">
                <a:solidFill>
                  <a:schemeClr val="tx1"/>
                </a:solidFill>
              </a:defRPr>
            </a:lvl1pPr>
            <a:lvl2pPr marL="118872" indent="-118872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rgbClr val="B01C2E"/>
              </a:buClr>
              <a:buFont typeface="NSimSun" pitchFamily="49" charset="-122"/>
              <a:buChar char=" "/>
              <a:defRPr sz="1000" baseline="0"/>
            </a:lvl2pPr>
            <a:lvl3pPr marL="118872" indent="-118872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rgbClr val="B01C2E"/>
              </a:buClr>
              <a:buFont typeface="Wingdings 2" pitchFamily="18" charset="2"/>
              <a:buChar char="¡"/>
              <a:defRPr sz="1000"/>
            </a:lvl3pPr>
          </a:lstStyle>
          <a:p>
            <a:pPr lvl="0"/>
            <a:r>
              <a:rPr lang="en-US" dirty="0" smtClean="0"/>
              <a:t>First Level</a:t>
            </a:r>
          </a:p>
        </p:txBody>
      </p:sp>
      <p:sp>
        <p:nvSpPr>
          <p:cNvPr id="48" name="Text Placeholder 19"/>
          <p:cNvSpPr>
            <a:spLocks noGrp="1"/>
          </p:cNvSpPr>
          <p:nvPr>
            <p:ph type="body" sz="quarter" idx="43" hasCustomPrompt="1"/>
          </p:nvPr>
        </p:nvSpPr>
        <p:spPr>
          <a:xfrm>
            <a:off x="5505450" y="1295400"/>
            <a:ext cx="3200400" cy="8229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lIns="27432" tIns="45720" rIns="45720" bIns="45720" anchor="t">
            <a:noAutofit/>
          </a:bodyPr>
          <a:lstStyle>
            <a:lvl1pPr marL="118872" indent="-118872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Font typeface="Wingdings 2" pitchFamily="18" charset="2"/>
              <a:buChar char=""/>
              <a:defRPr sz="1000" baseline="0">
                <a:solidFill>
                  <a:schemeClr val="tx1"/>
                </a:solidFill>
              </a:defRPr>
            </a:lvl1pPr>
            <a:lvl2pPr marL="118872" indent="-118872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rgbClr val="B01C2E"/>
              </a:buClr>
              <a:buFont typeface="Arial" pitchFamily="34" charset="0"/>
              <a:buChar char=" "/>
              <a:defRPr sz="1000" baseline="0"/>
            </a:lvl2pPr>
            <a:lvl3pPr marL="118872" indent="-118872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rgbClr val="B01C2E"/>
              </a:buClr>
              <a:buFont typeface="Wingdings 2" pitchFamily="18" charset="2"/>
              <a:buChar char="¡"/>
              <a:defRPr sz="1000"/>
            </a:lvl3pPr>
          </a:lstStyle>
          <a:p>
            <a:pPr lvl="0"/>
            <a:r>
              <a:rPr lang="en-US" dirty="0" smtClean="0"/>
              <a:t>First Level</a:t>
            </a:r>
          </a:p>
        </p:txBody>
      </p:sp>
      <p:sp>
        <p:nvSpPr>
          <p:cNvPr id="2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4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e Team with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576987" y="2982769"/>
            <a:ext cx="1428461" cy="934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000"/>
              </a:lnSpc>
              <a:buNone/>
              <a:defRPr sz="1000" b="1" baseline="0"/>
            </a:lvl1pPr>
            <a:lvl2pPr marL="0" indent="0">
              <a:lnSpc>
                <a:spcPts val="1000"/>
              </a:lnSpc>
              <a:buNone/>
              <a:defRPr sz="1000" i="1"/>
            </a:lvl2pPr>
            <a:lvl3pPr marL="0" indent="0">
              <a:lnSpc>
                <a:spcPts val="1000"/>
              </a:lnSpc>
              <a:buFont typeface="Arial" pitchFamily="34" charset="0"/>
              <a:buNone/>
              <a:defRPr sz="1000"/>
            </a:lvl3pPr>
            <a:lvl4pPr marL="0" indent="0">
              <a:lnSpc>
                <a:spcPts val="1000"/>
              </a:lnSpc>
              <a:buNone/>
              <a:defRPr sz="1000"/>
            </a:lvl4pPr>
            <a:lvl5pPr marL="0" indent="0">
              <a:buNone/>
              <a:defRPr sz="1000"/>
            </a:lvl5pPr>
          </a:lstStyle>
          <a:p>
            <a:pPr lvl="0"/>
            <a:r>
              <a:rPr lang="en-US" dirty="0" smtClean="0"/>
              <a:t>Click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576984" y="1589233"/>
            <a:ext cx="1069975" cy="1330325"/>
          </a:xfrm>
          <a:prstGeom prst="rect">
            <a:avLst/>
          </a:prstGeom>
        </p:spPr>
        <p:txBody>
          <a:bodyPr/>
          <a:lstStyle>
            <a:lvl1pPr>
              <a:buFont typeface="Wingdings 2" pitchFamily="18" charset="2"/>
              <a:buChar char=""/>
              <a:defRPr lang="en-US" sz="16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28600" lvl="0" indent="-228600" algn="l" defTabSz="914400" rtl="0" eaLnBrk="1" latinLnBrk="0" hangingPunct="1">
              <a:spcBef>
                <a:spcPct val="20000"/>
              </a:spcBef>
              <a:buClr>
                <a:srgbClr val="B01C2E"/>
              </a:buClr>
              <a:buFont typeface="Wingdings" pitchFamily="2" charset="2"/>
              <a:buChar char="§"/>
            </a:pPr>
            <a:endParaRPr lang="en-US" noProof="0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467882" y="1246188"/>
            <a:ext cx="8188325" cy="22860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00" b="1" cap="all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2197969" y="2982769"/>
            <a:ext cx="1428461" cy="934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000"/>
              </a:lnSpc>
              <a:buNone/>
              <a:defRPr sz="1000" b="1"/>
            </a:lvl1pPr>
            <a:lvl2pPr marL="0" indent="0">
              <a:lnSpc>
                <a:spcPts val="1000"/>
              </a:lnSpc>
              <a:buNone/>
              <a:defRPr sz="1000" i="1"/>
            </a:lvl2pPr>
            <a:lvl3pPr marL="0" indent="0">
              <a:lnSpc>
                <a:spcPts val="1000"/>
              </a:lnSpc>
              <a:buFont typeface="Arial" pitchFamily="34" charset="0"/>
              <a:buNone/>
              <a:defRPr sz="1000"/>
            </a:lvl3pPr>
            <a:lvl4pPr marL="0" indent="0">
              <a:lnSpc>
                <a:spcPts val="1000"/>
              </a:lnSpc>
              <a:spcBef>
                <a:spcPts val="0"/>
              </a:spcBef>
              <a:buNone/>
              <a:defRPr sz="1000"/>
            </a:lvl4pPr>
            <a:lvl5pPr marL="0" indent="0">
              <a:buNone/>
              <a:defRPr sz="1000"/>
            </a:lvl5pPr>
          </a:lstStyle>
          <a:p>
            <a:pPr lvl="0"/>
            <a:r>
              <a:rPr lang="en-US" dirty="0" smtClean="0"/>
              <a:t>Click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2197966" y="1589233"/>
            <a:ext cx="1069975" cy="1330325"/>
          </a:xfrm>
          <a:prstGeom prst="rect">
            <a:avLst/>
          </a:prstGeom>
        </p:spPr>
        <p:txBody>
          <a:bodyPr/>
          <a:lstStyle>
            <a:lvl1pPr>
              <a:buFont typeface="Wingdings 2" pitchFamily="18" charset="2"/>
              <a:buChar char=""/>
              <a:defRPr lang="en-US" sz="1600" kern="1200" noProof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28600" lvl="0" indent="-228600" algn="l" defTabSz="914400" rtl="0" eaLnBrk="1" latinLnBrk="0" hangingPunct="1">
              <a:spcBef>
                <a:spcPct val="20000"/>
              </a:spcBef>
              <a:buClr>
                <a:srgbClr val="B01C2E"/>
              </a:buClr>
              <a:buFont typeface="Wingdings" pitchFamily="2" charset="2"/>
              <a:buChar char="§"/>
            </a:pPr>
            <a:endParaRPr lang="en-US" noProof="0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3850124" y="2982769"/>
            <a:ext cx="1428461" cy="934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000"/>
              </a:lnSpc>
              <a:buNone/>
              <a:defRPr sz="1000" b="1"/>
            </a:lvl1pPr>
            <a:lvl2pPr marL="0" indent="0">
              <a:lnSpc>
                <a:spcPts val="1000"/>
              </a:lnSpc>
              <a:buNone/>
              <a:defRPr sz="1000" i="1"/>
            </a:lvl2pPr>
            <a:lvl3pPr marL="0" indent="0">
              <a:lnSpc>
                <a:spcPts val="1000"/>
              </a:lnSpc>
              <a:buFont typeface="Arial" pitchFamily="34" charset="0"/>
              <a:buNone/>
              <a:defRPr sz="1000"/>
            </a:lvl3pPr>
            <a:lvl4pPr marL="0" indent="0">
              <a:lnSpc>
                <a:spcPts val="1000"/>
              </a:lnSpc>
              <a:buNone/>
              <a:defRPr sz="1000"/>
            </a:lvl4pPr>
            <a:lvl5pPr marL="0" indent="0">
              <a:buNone/>
              <a:defRPr sz="1000"/>
            </a:lvl5pPr>
          </a:lstStyle>
          <a:p>
            <a:pPr lvl="0"/>
            <a:r>
              <a:rPr lang="en-US" dirty="0" smtClean="0"/>
              <a:t>Click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8"/>
          </p:nvPr>
        </p:nvSpPr>
        <p:spPr>
          <a:xfrm>
            <a:off x="3850124" y="1589233"/>
            <a:ext cx="1069975" cy="1330325"/>
          </a:xfrm>
          <a:prstGeom prst="rect">
            <a:avLst/>
          </a:prstGeom>
        </p:spPr>
        <p:txBody>
          <a:bodyPr/>
          <a:lstStyle>
            <a:lvl1pPr>
              <a:buFont typeface="Wingdings 2" pitchFamily="18" charset="2"/>
              <a:buChar char=""/>
              <a:defRPr lang="en-US" sz="16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28600" lvl="0" indent="-228600" algn="l" defTabSz="914400" rtl="0" eaLnBrk="1" latinLnBrk="0" hangingPunct="1">
              <a:spcBef>
                <a:spcPct val="20000"/>
              </a:spcBef>
              <a:buClr>
                <a:srgbClr val="B01C2E"/>
              </a:buClr>
              <a:buFont typeface="Wingdings" pitchFamily="2" charset="2"/>
              <a:buChar char="§"/>
            </a:pPr>
            <a:endParaRPr lang="en-US" noProof="0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5491888" y="2982769"/>
            <a:ext cx="1428461" cy="934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000"/>
              </a:lnSpc>
              <a:buNone/>
              <a:defRPr sz="1000" b="1"/>
            </a:lvl1pPr>
            <a:lvl2pPr marL="0" indent="0">
              <a:lnSpc>
                <a:spcPts val="1000"/>
              </a:lnSpc>
              <a:buNone/>
              <a:defRPr sz="1000" i="1"/>
            </a:lvl2pPr>
            <a:lvl3pPr marL="0" indent="0">
              <a:lnSpc>
                <a:spcPts val="1000"/>
              </a:lnSpc>
              <a:buFont typeface="Arial" pitchFamily="34" charset="0"/>
              <a:buNone/>
              <a:defRPr sz="1000"/>
            </a:lvl3pPr>
            <a:lvl4pPr marL="0" indent="0">
              <a:lnSpc>
                <a:spcPts val="1000"/>
              </a:lnSpc>
              <a:buNone/>
              <a:defRPr sz="1000"/>
            </a:lvl4pPr>
            <a:lvl5pPr marL="0" indent="0">
              <a:buNone/>
              <a:defRPr sz="1000"/>
            </a:lvl5pPr>
          </a:lstStyle>
          <a:p>
            <a:pPr lvl="0"/>
            <a:r>
              <a:rPr lang="en-US" dirty="0" smtClean="0"/>
              <a:t>Click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21"/>
          </p:nvPr>
        </p:nvSpPr>
        <p:spPr>
          <a:xfrm>
            <a:off x="5491885" y="1589233"/>
            <a:ext cx="1069975" cy="1330325"/>
          </a:xfrm>
          <a:prstGeom prst="rect">
            <a:avLst/>
          </a:prstGeom>
        </p:spPr>
        <p:txBody>
          <a:bodyPr/>
          <a:lstStyle>
            <a:lvl1pPr>
              <a:defRPr lang="en-US" sz="16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28600" lvl="0" indent="-228600" algn="l" defTabSz="914400" rtl="0" eaLnBrk="1" latinLnBrk="0" hangingPunct="1">
              <a:spcBef>
                <a:spcPct val="20000"/>
              </a:spcBef>
              <a:buClr>
                <a:srgbClr val="B01C2E"/>
              </a:buClr>
              <a:buFont typeface="Wingdings" pitchFamily="2" charset="2"/>
              <a:buChar char="§"/>
            </a:pPr>
            <a:endParaRPr lang="en-US" noProof="0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2" hasCustomPrompt="1"/>
          </p:nvPr>
        </p:nvSpPr>
        <p:spPr>
          <a:xfrm>
            <a:off x="7144042" y="2982769"/>
            <a:ext cx="1428461" cy="934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000"/>
              </a:lnSpc>
              <a:buNone/>
              <a:defRPr sz="1000" b="1"/>
            </a:lvl1pPr>
            <a:lvl2pPr marL="0" indent="0">
              <a:lnSpc>
                <a:spcPts val="1000"/>
              </a:lnSpc>
              <a:buNone/>
              <a:defRPr sz="1000" i="1"/>
            </a:lvl2pPr>
            <a:lvl3pPr marL="0" indent="0">
              <a:lnSpc>
                <a:spcPts val="1000"/>
              </a:lnSpc>
              <a:buFont typeface="Arial" pitchFamily="34" charset="0"/>
              <a:buNone/>
              <a:defRPr sz="1000"/>
            </a:lvl3pPr>
            <a:lvl4pPr marL="0" indent="0">
              <a:lnSpc>
                <a:spcPts val="1000"/>
              </a:lnSpc>
              <a:buNone/>
              <a:defRPr sz="1000"/>
            </a:lvl4pPr>
            <a:lvl5pPr marL="0" indent="0">
              <a:buNone/>
              <a:defRPr sz="1000"/>
            </a:lvl5pPr>
          </a:lstStyle>
          <a:p>
            <a:pPr lvl="0"/>
            <a:r>
              <a:rPr lang="en-US" dirty="0" smtClean="0"/>
              <a:t>Click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5" name="Picture Placeholder 9"/>
          <p:cNvSpPr>
            <a:spLocks noGrp="1"/>
          </p:cNvSpPr>
          <p:nvPr>
            <p:ph type="pic" sz="quarter" idx="23"/>
          </p:nvPr>
        </p:nvSpPr>
        <p:spPr>
          <a:xfrm>
            <a:off x="7144041" y="1589233"/>
            <a:ext cx="1069975" cy="1330325"/>
          </a:xfrm>
          <a:prstGeom prst="rect">
            <a:avLst/>
          </a:prstGeom>
        </p:spPr>
        <p:txBody>
          <a:bodyPr/>
          <a:lstStyle>
            <a:lvl1pPr>
              <a:defRPr lang="en-US" sz="16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28600" lvl="0" indent="-228600" algn="l" defTabSz="914400" rtl="0" eaLnBrk="1" latinLnBrk="0" hangingPunct="1">
              <a:spcBef>
                <a:spcPct val="20000"/>
              </a:spcBef>
              <a:buClr>
                <a:srgbClr val="B01C2E"/>
              </a:buClr>
              <a:buFont typeface="Wingdings" pitchFamily="2" charset="2"/>
              <a:buChar char="§"/>
            </a:pPr>
            <a:endParaRPr lang="en-US" noProof="0" dirty="0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4" hasCustomPrompt="1"/>
          </p:nvPr>
        </p:nvSpPr>
        <p:spPr>
          <a:xfrm>
            <a:off x="576987" y="5320723"/>
            <a:ext cx="1428461" cy="934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000"/>
              </a:lnSpc>
              <a:buNone/>
              <a:defRPr sz="1000" b="1"/>
            </a:lvl1pPr>
            <a:lvl2pPr marL="0" indent="0">
              <a:lnSpc>
                <a:spcPts val="1000"/>
              </a:lnSpc>
              <a:buNone/>
              <a:defRPr sz="1000" i="1"/>
            </a:lvl2pPr>
            <a:lvl3pPr marL="0" indent="0">
              <a:lnSpc>
                <a:spcPts val="1000"/>
              </a:lnSpc>
              <a:buFont typeface="Arial" pitchFamily="34" charset="0"/>
              <a:buNone/>
              <a:defRPr sz="1000"/>
            </a:lvl3pPr>
            <a:lvl4pPr marL="0" indent="0">
              <a:lnSpc>
                <a:spcPts val="1000"/>
              </a:lnSpc>
              <a:buNone/>
              <a:defRPr sz="1000"/>
            </a:lvl4pPr>
            <a:lvl5pPr marL="0" indent="0">
              <a:buNone/>
              <a:defRPr sz="1000"/>
            </a:lvl5pPr>
          </a:lstStyle>
          <a:p>
            <a:pPr lvl="0"/>
            <a:r>
              <a:rPr lang="en-US" dirty="0" smtClean="0"/>
              <a:t>Click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7" name="Picture Placeholder 9"/>
          <p:cNvSpPr>
            <a:spLocks noGrp="1"/>
          </p:cNvSpPr>
          <p:nvPr>
            <p:ph type="pic" sz="quarter" idx="25"/>
          </p:nvPr>
        </p:nvSpPr>
        <p:spPr>
          <a:xfrm>
            <a:off x="576984" y="3927186"/>
            <a:ext cx="1069975" cy="1330325"/>
          </a:xfrm>
          <a:prstGeom prst="rect">
            <a:avLst/>
          </a:prstGeom>
        </p:spPr>
        <p:txBody>
          <a:bodyPr/>
          <a:lstStyle>
            <a:lvl1pPr>
              <a:defRPr lang="en-US" sz="16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28600" lvl="0" indent="-228600" algn="l" defTabSz="914400" rtl="0" eaLnBrk="1" latinLnBrk="0" hangingPunct="1">
              <a:spcBef>
                <a:spcPct val="20000"/>
              </a:spcBef>
              <a:buClr>
                <a:srgbClr val="B01C2E"/>
              </a:buClr>
              <a:buFont typeface="Wingdings" pitchFamily="2" charset="2"/>
              <a:buChar char="§"/>
            </a:pPr>
            <a:endParaRPr lang="en-US" noProof="0" dirty="0"/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26" hasCustomPrompt="1"/>
          </p:nvPr>
        </p:nvSpPr>
        <p:spPr>
          <a:xfrm>
            <a:off x="2197969" y="5320723"/>
            <a:ext cx="1428461" cy="934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000"/>
              </a:lnSpc>
              <a:buNone/>
              <a:defRPr sz="1000" b="1"/>
            </a:lvl1pPr>
            <a:lvl2pPr marL="0" indent="0">
              <a:lnSpc>
                <a:spcPts val="1000"/>
              </a:lnSpc>
              <a:buNone/>
              <a:defRPr sz="1000" i="1"/>
            </a:lvl2pPr>
            <a:lvl3pPr marL="0" indent="0">
              <a:lnSpc>
                <a:spcPts val="1000"/>
              </a:lnSpc>
              <a:buFont typeface="Arial" pitchFamily="34" charset="0"/>
              <a:buNone/>
              <a:defRPr sz="1000"/>
            </a:lvl3pPr>
            <a:lvl4pPr marL="0" indent="0">
              <a:lnSpc>
                <a:spcPts val="1000"/>
              </a:lnSpc>
              <a:spcBef>
                <a:spcPts val="0"/>
              </a:spcBef>
              <a:buNone/>
              <a:defRPr sz="1000"/>
            </a:lvl4pPr>
            <a:lvl5pPr marL="0" indent="0">
              <a:buNone/>
              <a:defRPr sz="1000"/>
            </a:lvl5pPr>
          </a:lstStyle>
          <a:p>
            <a:pPr lvl="0"/>
            <a:r>
              <a:rPr lang="en-US" dirty="0" smtClean="0"/>
              <a:t>Click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9" name="Picture Placeholder 9"/>
          <p:cNvSpPr>
            <a:spLocks noGrp="1"/>
          </p:cNvSpPr>
          <p:nvPr>
            <p:ph type="pic" sz="quarter" idx="27"/>
          </p:nvPr>
        </p:nvSpPr>
        <p:spPr>
          <a:xfrm>
            <a:off x="2197966" y="3927186"/>
            <a:ext cx="1069975" cy="1330325"/>
          </a:xfrm>
          <a:prstGeom prst="rect">
            <a:avLst/>
          </a:prstGeom>
        </p:spPr>
        <p:txBody>
          <a:bodyPr/>
          <a:lstStyle>
            <a:lvl1pPr>
              <a:defRPr lang="en-US" sz="16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28600" lvl="0" indent="-228600" algn="l" defTabSz="914400" rtl="0" eaLnBrk="1" latinLnBrk="0" hangingPunct="1">
              <a:spcBef>
                <a:spcPct val="20000"/>
              </a:spcBef>
              <a:buClr>
                <a:srgbClr val="B01C2E"/>
              </a:buClr>
              <a:buFont typeface="Wingdings" pitchFamily="2" charset="2"/>
              <a:buChar char="§"/>
            </a:pPr>
            <a:endParaRPr lang="en-US" noProof="0" dirty="0"/>
          </a:p>
        </p:txBody>
      </p:sp>
      <p:sp>
        <p:nvSpPr>
          <p:cNvPr id="20" name="Text Placeholder 7"/>
          <p:cNvSpPr>
            <a:spLocks noGrp="1"/>
          </p:cNvSpPr>
          <p:nvPr>
            <p:ph type="body" sz="quarter" idx="28" hasCustomPrompt="1"/>
          </p:nvPr>
        </p:nvSpPr>
        <p:spPr>
          <a:xfrm>
            <a:off x="3850124" y="5320723"/>
            <a:ext cx="1428461" cy="934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000"/>
              </a:lnSpc>
              <a:buNone/>
              <a:defRPr sz="1000" b="1"/>
            </a:lvl1pPr>
            <a:lvl2pPr marL="0" indent="0">
              <a:lnSpc>
                <a:spcPts val="1000"/>
              </a:lnSpc>
              <a:buNone/>
              <a:defRPr sz="1000" i="1"/>
            </a:lvl2pPr>
            <a:lvl3pPr marL="0" indent="0">
              <a:lnSpc>
                <a:spcPts val="1000"/>
              </a:lnSpc>
              <a:buFont typeface="Arial" pitchFamily="34" charset="0"/>
              <a:buNone/>
              <a:defRPr sz="1000"/>
            </a:lvl3pPr>
            <a:lvl4pPr marL="0" indent="0">
              <a:lnSpc>
                <a:spcPts val="1000"/>
              </a:lnSpc>
              <a:buNone/>
              <a:defRPr sz="1000"/>
            </a:lvl4pPr>
            <a:lvl5pPr marL="0" indent="0">
              <a:buNone/>
              <a:defRPr sz="1000"/>
            </a:lvl5pPr>
          </a:lstStyle>
          <a:p>
            <a:pPr lvl="0"/>
            <a:r>
              <a:rPr lang="en-US" dirty="0" smtClean="0"/>
              <a:t>Click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21" name="Picture Placeholder 9"/>
          <p:cNvSpPr>
            <a:spLocks noGrp="1"/>
          </p:cNvSpPr>
          <p:nvPr>
            <p:ph type="pic" sz="quarter" idx="29"/>
          </p:nvPr>
        </p:nvSpPr>
        <p:spPr>
          <a:xfrm>
            <a:off x="3850124" y="3927186"/>
            <a:ext cx="1069975" cy="1330325"/>
          </a:xfrm>
          <a:prstGeom prst="rect">
            <a:avLst/>
          </a:prstGeom>
        </p:spPr>
        <p:txBody>
          <a:bodyPr/>
          <a:lstStyle>
            <a:lvl1pPr>
              <a:defRPr lang="en-US" sz="16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28600" lvl="0" indent="-228600" algn="l" defTabSz="914400" rtl="0" eaLnBrk="1" latinLnBrk="0" hangingPunct="1">
              <a:spcBef>
                <a:spcPct val="20000"/>
              </a:spcBef>
              <a:buClr>
                <a:srgbClr val="B01C2E"/>
              </a:buClr>
              <a:buFont typeface="Wingdings" pitchFamily="2" charset="2"/>
              <a:buChar char="§"/>
            </a:pPr>
            <a:endParaRPr lang="en-US" noProof="0" dirty="0"/>
          </a:p>
        </p:txBody>
      </p:sp>
      <p:sp>
        <p:nvSpPr>
          <p:cNvPr id="22" name="Text Placeholder 7"/>
          <p:cNvSpPr>
            <a:spLocks noGrp="1"/>
          </p:cNvSpPr>
          <p:nvPr>
            <p:ph type="body" sz="quarter" idx="30" hasCustomPrompt="1"/>
          </p:nvPr>
        </p:nvSpPr>
        <p:spPr>
          <a:xfrm>
            <a:off x="5491888" y="5320723"/>
            <a:ext cx="1428461" cy="934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000"/>
              </a:lnSpc>
              <a:buNone/>
              <a:defRPr sz="1000" b="1"/>
            </a:lvl1pPr>
            <a:lvl2pPr marL="0" indent="0">
              <a:lnSpc>
                <a:spcPts val="1000"/>
              </a:lnSpc>
              <a:buNone/>
              <a:defRPr sz="1000" i="1"/>
            </a:lvl2pPr>
            <a:lvl3pPr marL="0" indent="0">
              <a:lnSpc>
                <a:spcPts val="1000"/>
              </a:lnSpc>
              <a:buFont typeface="Arial" pitchFamily="34" charset="0"/>
              <a:buNone/>
              <a:defRPr sz="1000"/>
            </a:lvl3pPr>
            <a:lvl4pPr marL="0" indent="0">
              <a:lnSpc>
                <a:spcPts val="1000"/>
              </a:lnSpc>
              <a:buNone/>
              <a:defRPr sz="1000"/>
            </a:lvl4pPr>
            <a:lvl5pPr marL="0" indent="0">
              <a:buNone/>
              <a:defRPr sz="1000"/>
            </a:lvl5pPr>
          </a:lstStyle>
          <a:p>
            <a:pPr lvl="0"/>
            <a:r>
              <a:rPr lang="en-US" dirty="0" smtClean="0"/>
              <a:t>Click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23" name="Picture Placeholder 9"/>
          <p:cNvSpPr>
            <a:spLocks noGrp="1"/>
          </p:cNvSpPr>
          <p:nvPr>
            <p:ph type="pic" sz="quarter" idx="31"/>
          </p:nvPr>
        </p:nvSpPr>
        <p:spPr>
          <a:xfrm>
            <a:off x="5491885" y="3927186"/>
            <a:ext cx="1069975" cy="1330325"/>
          </a:xfrm>
          <a:prstGeom prst="rect">
            <a:avLst/>
          </a:prstGeom>
        </p:spPr>
        <p:txBody>
          <a:bodyPr/>
          <a:lstStyle>
            <a:lvl1pPr>
              <a:defRPr lang="en-US" sz="16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28600" lvl="0" indent="-228600" algn="l" defTabSz="914400" rtl="0" eaLnBrk="1" latinLnBrk="0" hangingPunct="1">
              <a:spcBef>
                <a:spcPct val="20000"/>
              </a:spcBef>
              <a:buClr>
                <a:srgbClr val="B01C2E"/>
              </a:buClr>
              <a:buFont typeface="Wingdings" pitchFamily="2" charset="2"/>
              <a:buChar char="§"/>
            </a:pPr>
            <a:endParaRPr lang="en-US" noProof="0" dirty="0"/>
          </a:p>
        </p:txBody>
      </p:sp>
      <p:sp>
        <p:nvSpPr>
          <p:cNvPr id="24" name="Text Placeholder 7"/>
          <p:cNvSpPr>
            <a:spLocks noGrp="1"/>
          </p:cNvSpPr>
          <p:nvPr>
            <p:ph type="body" sz="quarter" idx="32" hasCustomPrompt="1"/>
          </p:nvPr>
        </p:nvSpPr>
        <p:spPr>
          <a:xfrm>
            <a:off x="7144042" y="5320723"/>
            <a:ext cx="1428461" cy="934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000"/>
              </a:lnSpc>
              <a:buNone/>
              <a:defRPr sz="1000" b="1"/>
            </a:lvl1pPr>
            <a:lvl2pPr marL="0" indent="0">
              <a:lnSpc>
                <a:spcPts val="1000"/>
              </a:lnSpc>
              <a:buNone/>
              <a:defRPr sz="1000" i="1"/>
            </a:lvl2pPr>
            <a:lvl3pPr marL="0" indent="0">
              <a:lnSpc>
                <a:spcPts val="1000"/>
              </a:lnSpc>
              <a:buFont typeface="Arial" pitchFamily="34" charset="0"/>
              <a:buNone/>
              <a:defRPr sz="1000"/>
            </a:lvl3pPr>
            <a:lvl4pPr marL="0" indent="0">
              <a:lnSpc>
                <a:spcPts val="1000"/>
              </a:lnSpc>
              <a:buNone/>
              <a:defRPr sz="1000"/>
            </a:lvl4pPr>
            <a:lvl5pPr marL="0" indent="0">
              <a:buNone/>
              <a:defRPr sz="1000"/>
            </a:lvl5pPr>
          </a:lstStyle>
          <a:p>
            <a:pPr lvl="0"/>
            <a:r>
              <a:rPr lang="en-US" dirty="0" smtClean="0"/>
              <a:t>Click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25" name="Picture Placeholder 9"/>
          <p:cNvSpPr>
            <a:spLocks noGrp="1"/>
          </p:cNvSpPr>
          <p:nvPr>
            <p:ph type="pic" sz="quarter" idx="33"/>
          </p:nvPr>
        </p:nvSpPr>
        <p:spPr>
          <a:xfrm>
            <a:off x="7144041" y="3962400"/>
            <a:ext cx="1069975" cy="1330325"/>
          </a:xfrm>
          <a:prstGeom prst="rect">
            <a:avLst/>
          </a:prstGeom>
        </p:spPr>
        <p:txBody>
          <a:bodyPr/>
          <a:lstStyle>
            <a:lvl1pPr>
              <a:defRPr lang="en-US" sz="16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6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marL="228600" lvl="0" indent="-228600" algn="l" defTabSz="914400" rtl="0" eaLnBrk="1" latinLnBrk="0" hangingPunct="1">
              <a:spcBef>
                <a:spcPct val="20000"/>
              </a:spcBef>
              <a:buClr>
                <a:srgbClr val="B01C2E"/>
              </a:buClr>
              <a:buFont typeface="Wingdings" pitchFamily="2" charset="2"/>
              <a:buChar char="§"/>
            </a:pPr>
            <a:endParaRPr lang="en-US" noProof="0" dirty="0"/>
          </a:p>
        </p:txBody>
      </p:sp>
      <p:sp>
        <p:nvSpPr>
          <p:cNvPr id="26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27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e Team -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441777" y="1439863"/>
            <a:ext cx="8349799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/>
          <a:lstStyle/>
          <a:p>
            <a:r>
              <a:rPr lang="en-US" sz="1050" b="1" dirty="0" smtClean="0">
                <a:solidFill>
                  <a:srgbClr val="C00000"/>
                </a:solidFill>
                <a:latin typeface="Arial" charset="0"/>
              </a:rPr>
              <a:t>PARTNERS</a:t>
            </a:r>
            <a:endParaRPr lang="en-US" sz="1050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9" name="Line 22"/>
          <p:cNvSpPr>
            <a:spLocks noChangeShapeType="1"/>
          </p:cNvSpPr>
          <p:nvPr/>
        </p:nvSpPr>
        <p:spPr bwMode="auto">
          <a:xfrm>
            <a:off x="438151" y="1897063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441777" y="3268663"/>
            <a:ext cx="8349799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/>
          <a:lstStyle/>
          <a:p>
            <a:r>
              <a:rPr lang="en-US" sz="1050" b="1" dirty="0" smtClean="0">
                <a:solidFill>
                  <a:srgbClr val="C00000"/>
                </a:solidFill>
                <a:latin typeface="Arial" charset="0"/>
              </a:rPr>
              <a:t>ASSOCIATES</a:t>
            </a:r>
            <a:endParaRPr lang="en-US" sz="1050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11" name="Line 24"/>
          <p:cNvSpPr>
            <a:spLocks noChangeShapeType="1"/>
          </p:cNvSpPr>
          <p:nvPr/>
        </p:nvSpPr>
        <p:spPr bwMode="auto">
          <a:xfrm>
            <a:off x="438151" y="3725863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Text Placeholder 27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2608581" y="2019300"/>
            <a:ext cx="1828800" cy="731520"/>
          </a:xfrm>
          <a:prstGeom prst="rect">
            <a:avLst/>
          </a:prstGeom>
          <a:ln>
            <a:solidFill>
              <a:srgbClr val="666666"/>
            </a:solidFill>
          </a:ln>
        </p:spPr>
        <p:txBody>
          <a:bodyPr anchor="ctr"/>
          <a:lstStyle>
            <a:lvl1pPr marL="0" indent="0" algn="ctr">
              <a:buNone/>
              <a:defRPr sz="1200" b="1"/>
            </a:lvl1pPr>
          </a:lstStyle>
          <a:p>
            <a:pPr lvl="0"/>
            <a:r>
              <a:rPr lang="en-US" sz="1200" dirty="0" smtClean="0"/>
              <a:t>Partner</a:t>
            </a:r>
            <a:endParaRPr lang="en-US" dirty="0"/>
          </a:p>
        </p:txBody>
      </p:sp>
      <p:sp>
        <p:nvSpPr>
          <p:cNvPr id="32" name="Text Placeholder 31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779011" y="2019300"/>
            <a:ext cx="1828800" cy="731520"/>
          </a:xfrm>
          <a:prstGeom prst="rect">
            <a:avLst/>
          </a:prstGeom>
          <a:ln>
            <a:solidFill>
              <a:srgbClr val="666666"/>
            </a:solidFill>
          </a:ln>
        </p:spPr>
        <p:txBody>
          <a:bodyPr anchor="ctr"/>
          <a:lstStyle>
            <a:lvl1pPr marL="0" indent="0" algn="ctr">
              <a:buNone/>
              <a:defRPr sz="1200" b="1"/>
            </a:lvl1pPr>
          </a:lstStyle>
          <a:p>
            <a:pPr lvl="0"/>
            <a:r>
              <a:rPr lang="en-US" dirty="0" smtClean="0"/>
              <a:t>Partner</a:t>
            </a:r>
            <a:endParaRPr lang="en-US" dirty="0"/>
          </a:p>
        </p:txBody>
      </p:sp>
      <p:sp>
        <p:nvSpPr>
          <p:cNvPr id="34" name="Text Placeholder 33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949440" y="2019300"/>
            <a:ext cx="1828800" cy="731520"/>
          </a:xfrm>
          <a:prstGeom prst="rect">
            <a:avLst/>
          </a:prstGeom>
          <a:ln>
            <a:solidFill>
              <a:srgbClr val="666666"/>
            </a:solidFill>
          </a:ln>
        </p:spPr>
        <p:txBody>
          <a:bodyPr anchor="ctr"/>
          <a:lstStyle>
            <a:lvl1pPr marL="0" indent="0" algn="ctr">
              <a:buNone/>
              <a:defRPr sz="1200" b="1"/>
            </a:lvl1pPr>
          </a:lstStyle>
          <a:p>
            <a:pPr lvl="0"/>
            <a:r>
              <a:rPr lang="en-US" dirty="0" smtClean="0"/>
              <a:t>Partner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1481328" y="3886200"/>
            <a:ext cx="2971800" cy="731520"/>
          </a:xfrm>
          <a:prstGeom prst="rect">
            <a:avLst/>
          </a:prstGeom>
          <a:ln>
            <a:solidFill>
              <a:srgbClr val="666666"/>
            </a:solidFill>
          </a:ln>
        </p:spPr>
        <p:txBody>
          <a:bodyPr anchor="ctr"/>
          <a:lstStyle>
            <a:lvl1pPr marL="0" indent="0" algn="ctr">
              <a:buNone/>
              <a:defRPr sz="1200" b="1" baseline="0">
                <a:latin typeface="+mn-lt"/>
              </a:defRPr>
            </a:lvl1pPr>
            <a:lvl2pPr>
              <a:defRPr sz="1200" baseline="0">
                <a:latin typeface="Arial" pitchFamily="34" charset="0"/>
              </a:defRPr>
            </a:lvl2pPr>
            <a:lvl3pPr>
              <a:defRPr sz="1200" baseline="0">
                <a:latin typeface="Arial" pitchFamily="34" charset="0"/>
              </a:defRPr>
            </a:lvl3pPr>
            <a:lvl4pPr>
              <a:defRPr sz="1200" baseline="0">
                <a:latin typeface="Arial" pitchFamily="34" charset="0"/>
              </a:defRPr>
            </a:lvl4pPr>
            <a:lvl5pPr>
              <a:defRPr sz="1200" baseline="0"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Associate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4724400" y="3886200"/>
            <a:ext cx="2971800" cy="731520"/>
          </a:xfrm>
          <a:prstGeom prst="rect">
            <a:avLst/>
          </a:prstGeom>
          <a:ln>
            <a:solidFill>
              <a:srgbClr val="666666"/>
            </a:solidFill>
          </a:ln>
        </p:spPr>
        <p:txBody>
          <a:bodyPr anchor="ctr"/>
          <a:lstStyle>
            <a:lvl1pPr marL="0" indent="0" algn="ctr">
              <a:buNone/>
              <a:defRPr sz="1200" b="1" baseline="0">
                <a:latin typeface="+mn-lt"/>
              </a:defRPr>
            </a:lvl1pPr>
            <a:lvl2pPr>
              <a:defRPr sz="1200" baseline="0">
                <a:latin typeface="Arial" pitchFamily="34" charset="0"/>
              </a:defRPr>
            </a:lvl2pPr>
            <a:lvl3pPr>
              <a:defRPr sz="1200" baseline="0">
                <a:latin typeface="Arial" pitchFamily="34" charset="0"/>
              </a:defRPr>
            </a:lvl3pPr>
            <a:lvl4pPr>
              <a:defRPr sz="1200" baseline="0">
                <a:latin typeface="Arial" pitchFamily="34" charset="0"/>
              </a:defRPr>
            </a:lvl4pPr>
            <a:lvl5pPr>
              <a:defRPr sz="1200" baseline="0"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Associate</a:t>
            </a:r>
            <a:endParaRPr lang="en-US" dirty="0"/>
          </a:p>
        </p:txBody>
      </p:sp>
      <p:sp>
        <p:nvSpPr>
          <p:cNvPr id="19" name="Rectangle 2"/>
          <p:cNvSpPr>
            <a:spLocks noGrp="1" noChangeArrowheads="1"/>
          </p:cNvSpPr>
          <p:nvPr userDrawn="1"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The Team</a:t>
            </a:r>
          </a:p>
        </p:txBody>
      </p:sp>
      <p:sp>
        <p:nvSpPr>
          <p:cNvPr id="20" name="Text Placeholder 14"/>
          <p:cNvSpPr>
            <a:spLocks noGrp="1"/>
          </p:cNvSpPr>
          <p:nvPr>
            <p:ph type="body" sz="quarter" idx="19" hasCustomPrompt="1"/>
          </p:nvPr>
        </p:nvSpPr>
        <p:spPr>
          <a:xfrm>
            <a:off x="1481328" y="4800600"/>
            <a:ext cx="6217920" cy="548640"/>
          </a:xfrm>
          <a:prstGeom prst="rect">
            <a:avLst/>
          </a:prstGeom>
          <a:ln>
            <a:solidFill>
              <a:srgbClr val="666666"/>
            </a:solidFill>
          </a:ln>
        </p:spPr>
        <p:txBody>
          <a:bodyPr anchor="ctr"/>
          <a:lstStyle>
            <a:lvl1pPr marL="0" indent="0" algn="ctr">
              <a:buNone/>
              <a:defRPr sz="1200" b="1" baseline="0">
                <a:latin typeface="+mn-lt"/>
              </a:defRPr>
            </a:lvl1pPr>
            <a:lvl2pPr>
              <a:defRPr sz="1200" baseline="0">
                <a:latin typeface="Arial" pitchFamily="34" charset="0"/>
              </a:defRPr>
            </a:lvl2pPr>
            <a:lvl3pPr>
              <a:defRPr sz="1200" baseline="0">
                <a:latin typeface="Arial" pitchFamily="34" charset="0"/>
              </a:defRPr>
            </a:lvl3pPr>
            <a:lvl4pPr>
              <a:defRPr sz="1200" baseline="0">
                <a:latin typeface="Arial" pitchFamily="34" charset="0"/>
              </a:defRPr>
            </a:lvl4pPr>
            <a:lvl5pPr>
              <a:defRPr sz="1200" baseline="0"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Team for Due Diligence</a:t>
            </a:r>
            <a:endParaRPr lang="en-US" dirty="0"/>
          </a:p>
        </p:txBody>
      </p:sp>
      <p:sp>
        <p:nvSpPr>
          <p:cNvPr id="21" name="Text Placeholder 27"/>
          <p:cNvSpPr>
            <a:spLocks noGrp="1"/>
          </p:cNvSpPr>
          <p:nvPr>
            <p:ph type="body" sz="quarter" idx="20" hasCustomPrompt="1"/>
          </p:nvPr>
        </p:nvSpPr>
        <p:spPr>
          <a:xfrm>
            <a:off x="438151" y="2019300"/>
            <a:ext cx="1828800" cy="731520"/>
          </a:xfrm>
          <a:prstGeom prst="rect">
            <a:avLst/>
          </a:prstGeom>
          <a:ln>
            <a:solidFill>
              <a:srgbClr val="666666"/>
            </a:solidFill>
          </a:ln>
        </p:spPr>
        <p:txBody>
          <a:bodyPr anchor="ctr"/>
          <a:lstStyle>
            <a:lvl1pPr marL="0" indent="0" algn="ctr">
              <a:buNone/>
              <a:defRPr sz="1200" b="1"/>
            </a:lvl1pPr>
          </a:lstStyle>
          <a:p>
            <a:pPr lvl="0"/>
            <a:r>
              <a:rPr lang="en-US" sz="1200" dirty="0" smtClean="0"/>
              <a:t>Partner</a:t>
            </a:r>
            <a:endParaRPr lang="en-US" dirty="0"/>
          </a:p>
        </p:txBody>
      </p:sp>
      <p:sp>
        <p:nvSpPr>
          <p:cNvPr id="18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bstone - HIGHLIGHTS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6" name="Text Placeholder 36"/>
          <p:cNvSpPr>
            <a:spLocks noGrp="1"/>
          </p:cNvSpPr>
          <p:nvPr>
            <p:ph type="body" sz="quarter" idx="102"/>
          </p:nvPr>
        </p:nvSpPr>
        <p:spPr>
          <a:xfrm>
            <a:off x="450850" y="1219200"/>
            <a:ext cx="1584000" cy="1584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45720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3039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36"/>
          <p:cNvSpPr>
            <a:spLocks noGrp="1"/>
          </p:cNvSpPr>
          <p:nvPr>
            <p:ph type="body" sz="quarter" idx="103"/>
          </p:nvPr>
        </p:nvSpPr>
        <p:spPr>
          <a:xfrm>
            <a:off x="450850" y="2620320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0" rIns="9144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Text Placeholder 36"/>
          <p:cNvSpPr>
            <a:spLocks noGrp="1"/>
          </p:cNvSpPr>
          <p:nvPr>
            <p:ph type="body" sz="quarter" idx="104"/>
          </p:nvPr>
        </p:nvSpPr>
        <p:spPr>
          <a:xfrm>
            <a:off x="2111456" y="1219200"/>
            <a:ext cx="1584000" cy="1584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45720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3039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6"/>
          <p:cNvSpPr>
            <a:spLocks noGrp="1"/>
          </p:cNvSpPr>
          <p:nvPr>
            <p:ph type="body" sz="quarter" idx="105"/>
          </p:nvPr>
        </p:nvSpPr>
        <p:spPr>
          <a:xfrm>
            <a:off x="2111456" y="2620320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0" rIns="9144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Text Placeholder 36"/>
          <p:cNvSpPr>
            <a:spLocks noGrp="1"/>
          </p:cNvSpPr>
          <p:nvPr>
            <p:ph type="body" sz="quarter" idx="106"/>
          </p:nvPr>
        </p:nvSpPr>
        <p:spPr>
          <a:xfrm>
            <a:off x="3772062" y="1219200"/>
            <a:ext cx="1584000" cy="1584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45720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3039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36"/>
          <p:cNvSpPr>
            <a:spLocks noGrp="1"/>
          </p:cNvSpPr>
          <p:nvPr>
            <p:ph type="body" sz="quarter" idx="107"/>
          </p:nvPr>
        </p:nvSpPr>
        <p:spPr>
          <a:xfrm>
            <a:off x="3772062" y="2620320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0" rIns="9144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2" name="Text Placeholder 36"/>
          <p:cNvSpPr>
            <a:spLocks noGrp="1"/>
          </p:cNvSpPr>
          <p:nvPr>
            <p:ph type="body" sz="quarter" idx="108"/>
          </p:nvPr>
        </p:nvSpPr>
        <p:spPr>
          <a:xfrm>
            <a:off x="5432668" y="1219200"/>
            <a:ext cx="1584000" cy="1584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45720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3039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36"/>
          <p:cNvSpPr>
            <a:spLocks noGrp="1"/>
          </p:cNvSpPr>
          <p:nvPr>
            <p:ph type="body" sz="quarter" idx="109"/>
          </p:nvPr>
        </p:nvSpPr>
        <p:spPr>
          <a:xfrm>
            <a:off x="5432668" y="2620320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0" rIns="9144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4" name="Text Placeholder 36"/>
          <p:cNvSpPr>
            <a:spLocks noGrp="1"/>
          </p:cNvSpPr>
          <p:nvPr>
            <p:ph type="body" sz="quarter" idx="110"/>
          </p:nvPr>
        </p:nvSpPr>
        <p:spPr>
          <a:xfrm>
            <a:off x="7105650" y="1219200"/>
            <a:ext cx="1584000" cy="1584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45720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3039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ext Placeholder 36"/>
          <p:cNvSpPr>
            <a:spLocks noGrp="1"/>
          </p:cNvSpPr>
          <p:nvPr>
            <p:ph type="body" sz="quarter" idx="111"/>
          </p:nvPr>
        </p:nvSpPr>
        <p:spPr>
          <a:xfrm>
            <a:off x="7105650" y="2620320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0" rIns="9144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0" name="Text Placeholder 36"/>
          <p:cNvSpPr>
            <a:spLocks noGrp="1"/>
          </p:cNvSpPr>
          <p:nvPr>
            <p:ph type="body" sz="quarter" idx="112"/>
          </p:nvPr>
        </p:nvSpPr>
        <p:spPr>
          <a:xfrm>
            <a:off x="450850" y="2914650"/>
            <a:ext cx="1584000" cy="1584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45720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3039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1" name="Text Placeholder 36"/>
          <p:cNvSpPr>
            <a:spLocks noGrp="1"/>
          </p:cNvSpPr>
          <p:nvPr>
            <p:ph type="body" sz="quarter" idx="113"/>
          </p:nvPr>
        </p:nvSpPr>
        <p:spPr>
          <a:xfrm>
            <a:off x="450850" y="4315770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0" rIns="9144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2" name="Text Placeholder 36"/>
          <p:cNvSpPr>
            <a:spLocks noGrp="1"/>
          </p:cNvSpPr>
          <p:nvPr>
            <p:ph type="body" sz="quarter" idx="114"/>
          </p:nvPr>
        </p:nvSpPr>
        <p:spPr>
          <a:xfrm>
            <a:off x="2111456" y="2914650"/>
            <a:ext cx="1584000" cy="1584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45720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3039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3" name="Text Placeholder 36"/>
          <p:cNvSpPr>
            <a:spLocks noGrp="1"/>
          </p:cNvSpPr>
          <p:nvPr>
            <p:ph type="body" sz="quarter" idx="115"/>
          </p:nvPr>
        </p:nvSpPr>
        <p:spPr>
          <a:xfrm>
            <a:off x="2111456" y="4315770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0" rIns="9144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4" name="Text Placeholder 36"/>
          <p:cNvSpPr>
            <a:spLocks noGrp="1"/>
          </p:cNvSpPr>
          <p:nvPr>
            <p:ph type="body" sz="quarter" idx="116"/>
          </p:nvPr>
        </p:nvSpPr>
        <p:spPr>
          <a:xfrm>
            <a:off x="3772062" y="2914650"/>
            <a:ext cx="1584000" cy="1584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45720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3039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5" name="Text Placeholder 36"/>
          <p:cNvSpPr>
            <a:spLocks noGrp="1"/>
          </p:cNvSpPr>
          <p:nvPr>
            <p:ph type="body" sz="quarter" idx="117"/>
          </p:nvPr>
        </p:nvSpPr>
        <p:spPr>
          <a:xfrm>
            <a:off x="3772062" y="4315770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0" rIns="9144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6" name="Text Placeholder 36"/>
          <p:cNvSpPr>
            <a:spLocks noGrp="1"/>
          </p:cNvSpPr>
          <p:nvPr>
            <p:ph type="body" sz="quarter" idx="118"/>
          </p:nvPr>
        </p:nvSpPr>
        <p:spPr>
          <a:xfrm>
            <a:off x="5432668" y="2914650"/>
            <a:ext cx="1584000" cy="1584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45720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3039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7" name="Text Placeholder 36"/>
          <p:cNvSpPr>
            <a:spLocks noGrp="1"/>
          </p:cNvSpPr>
          <p:nvPr>
            <p:ph type="body" sz="quarter" idx="119"/>
          </p:nvPr>
        </p:nvSpPr>
        <p:spPr>
          <a:xfrm>
            <a:off x="5432668" y="4315770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0" rIns="9144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8" name="Text Placeholder 36"/>
          <p:cNvSpPr>
            <a:spLocks noGrp="1"/>
          </p:cNvSpPr>
          <p:nvPr>
            <p:ph type="body" sz="quarter" idx="120"/>
          </p:nvPr>
        </p:nvSpPr>
        <p:spPr>
          <a:xfrm>
            <a:off x="7105650" y="2914650"/>
            <a:ext cx="1584000" cy="1584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45720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3039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9" name="Text Placeholder 36"/>
          <p:cNvSpPr>
            <a:spLocks noGrp="1"/>
          </p:cNvSpPr>
          <p:nvPr>
            <p:ph type="body" sz="quarter" idx="121"/>
          </p:nvPr>
        </p:nvSpPr>
        <p:spPr>
          <a:xfrm>
            <a:off x="7105650" y="4315770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0" rIns="9144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0" name="Text Placeholder 36"/>
          <p:cNvSpPr>
            <a:spLocks noGrp="1"/>
          </p:cNvSpPr>
          <p:nvPr>
            <p:ph type="body" sz="quarter" idx="122"/>
          </p:nvPr>
        </p:nvSpPr>
        <p:spPr>
          <a:xfrm>
            <a:off x="450850" y="4623125"/>
            <a:ext cx="1584000" cy="1584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45720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3039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1" name="Text Placeholder 36"/>
          <p:cNvSpPr>
            <a:spLocks noGrp="1"/>
          </p:cNvSpPr>
          <p:nvPr>
            <p:ph type="body" sz="quarter" idx="123"/>
          </p:nvPr>
        </p:nvSpPr>
        <p:spPr>
          <a:xfrm>
            <a:off x="450850" y="6024245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0" rIns="9144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2" name="Text Placeholder 36"/>
          <p:cNvSpPr>
            <a:spLocks noGrp="1"/>
          </p:cNvSpPr>
          <p:nvPr>
            <p:ph type="body" sz="quarter" idx="124"/>
          </p:nvPr>
        </p:nvSpPr>
        <p:spPr>
          <a:xfrm>
            <a:off x="2111456" y="4623125"/>
            <a:ext cx="1584000" cy="1584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45720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3039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3" name="Text Placeholder 36"/>
          <p:cNvSpPr>
            <a:spLocks noGrp="1"/>
          </p:cNvSpPr>
          <p:nvPr>
            <p:ph type="body" sz="quarter" idx="125"/>
          </p:nvPr>
        </p:nvSpPr>
        <p:spPr>
          <a:xfrm>
            <a:off x="2111456" y="6024245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0" rIns="9144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4" name="Text Placeholder 36"/>
          <p:cNvSpPr>
            <a:spLocks noGrp="1"/>
          </p:cNvSpPr>
          <p:nvPr>
            <p:ph type="body" sz="quarter" idx="126"/>
          </p:nvPr>
        </p:nvSpPr>
        <p:spPr>
          <a:xfrm>
            <a:off x="3772062" y="4623125"/>
            <a:ext cx="1584000" cy="1584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45720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3039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5" name="Text Placeholder 36"/>
          <p:cNvSpPr>
            <a:spLocks noGrp="1"/>
          </p:cNvSpPr>
          <p:nvPr>
            <p:ph type="body" sz="quarter" idx="127"/>
          </p:nvPr>
        </p:nvSpPr>
        <p:spPr>
          <a:xfrm>
            <a:off x="3772062" y="6024245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0" rIns="9144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6" name="Text Placeholder 36"/>
          <p:cNvSpPr>
            <a:spLocks noGrp="1"/>
          </p:cNvSpPr>
          <p:nvPr>
            <p:ph type="body" sz="quarter" idx="128"/>
          </p:nvPr>
        </p:nvSpPr>
        <p:spPr>
          <a:xfrm>
            <a:off x="5432668" y="4623125"/>
            <a:ext cx="1584000" cy="1584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45720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3039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7" name="Text Placeholder 36"/>
          <p:cNvSpPr>
            <a:spLocks noGrp="1"/>
          </p:cNvSpPr>
          <p:nvPr>
            <p:ph type="body" sz="quarter" idx="129"/>
          </p:nvPr>
        </p:nvSpPr>
        <p:spPr>
          <a:xfrm>
            <a:off x="5432668" y="6024245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0" rIns="9144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8" name="Text Placeholder 36"/>
          <p:cNvSpPr>
            <a:spLocks noGrp="1"/>
          </p:cNvSpPr>
          <p:nvPr>
            <p:ph type="body" sz="quarter" idx="130"/>
          </p:nvPr>
        </p:nvSpPr>
        <p:spPr>
          <a:xfrm>
            <a:off x="7105650" y="4623125"/>
            <a:ext cx="1584000" cy="1584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45720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3039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9" name="Text Placeholder 36"/>
          <p:cNvSpPr>
            <a:spLocks noGrp="1"/>
          </p:cNvSpPr>
          <p:nvPr>
            <p:ph type="body" sz="quarter" idx="131"/>
          </p:nvPr>
        </p:nvSpPr>
        <p:spPr>
          <a:xfrm>
            <a:off x="7105650" y="6024245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0" rIns="9144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7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47675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endParaRPr lang="en-US" dirty="0" smtClean="0"/>
          </a:p>
        </p:txBody>
      </p:sp>
      <p:sp>
        <p:nvSpPr>
          <p:cNvPr id="60" name="Footer Placeholder 27"/>
          <p:cNvSpPr>
            <a:spLocks noGrp="1"/>
          </p:cNvSpPr>
          <p:nvPr>
            <p:ph type="ftr" sz="quarter" idx="34"/>
          </p:nvPr>
        </p:nvSpPr>
        <p:spPr>
          <a:xfrm>
            <a:off x="3124200" y="6356351"/>
            <a:ext cx="2895600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bstone - HIGHLIGHT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6" name="Text Placeholder 36"/>
          <p:cNvSpPr>
            <a:spLocks noGrp="1"/>
          </p:cNvSpPr>
          <p:nvPr>
            <p:ph type="body" sz="quarter" idx="102"/>
          </p:nvPr>
        </p:nvSpPr>
        <p:spPr>
          <a:xfrm>
            <a:off x="450850" y="1219200"/>
            <a:ext cx="1584000" cy="1584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45720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3039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36"/>
          <p:cNvSpPr>
            <a:spLocks noGrp="1"/>
          </p:cNvSpPr>
          <p:nvPr>
            <p:ph type="body" sz="quarter" idx="103"/>
          </p:nvPr>
        </p:nvSpPr>
        <p:spPr>
          <a:xfrm>
            <a:off x="450850" y="2620320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0" rIns="9144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Text Placeholder 36"/>
          <p:cNvSpPr>
            <a:spLocks noGrp="1"/>
          </p:cNvSpPr>
          <p:nvPr>
            <p:ph type="body" sz="quarter" idx="104"/>
          </p:nvPr>
        </p:nvSpPr>
        <p:spPr>
          <a:xfrm>
            <a:off x="2111456" y="1219200"/>
            <a:ext cx="1584000" cy="1584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45720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3039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6"/>
          <p:cNvSpPr>
            <a:spLocks noGrp="1"/>
          </p:cNvSpPr>
          <p:nvPr>
            <p:ph type="body" sz="quarter" idx="105"/>
          </p:nvPr>
        </p:nvSpPr>
        <p:spPr>
          <a:xfrm>
            <a:off x="2111456" y="2620320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0" rIns="9144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Text Placeholder 36"/>
          <p:cNvSpPr>
            <a:spLocks noGrp="1"/>
          </p:cNvSpPr>
          <p:nvPr>
            <p:ph type="body" sz="quarter" idx="106"/>
          </p:nvPr>
        </p:nvSpPr>
        <p:spPr>
          <a:xfrm>
            <a:off x="3772062" y="1219200"/>
            <a:ext cx="1584000" cy="1584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45720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3039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36"/>
          <p:cNvSpPr>
            <a:spLocks noGrp="1"/>
          </p:cNvSpPr>
          <p:nvPr>
            <p:ph type="body" sz="quarter" idx="107"/>
          </p:nvPr>
        </p:nvSpPr>
        <p:spPr>
          <a:xfrm>
            <a:off x="3772062" y="2620320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0" rIns="9144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2" name="Text Placeholder 36"/>
          <p:cNvSpPr>
            <a:spLocks noGrp="1"/>
          </p:cNvSpPr>
          <p:nvPr>
            <p:ph type="body" sz="quarter" idx="108"/>
          </p:nvPr>
        </p:nvSpPr>
        <p:spPr>
          <a:xfrm>
            <a:off x="5432668" y="1219200"/>
            <a:ext cx="1584000" cy="1584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45720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3039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36"/>
          <p:cNvSpPr>
            <a:spLocks noGrp="1"/>
          </p:cNvSpPr>
          <p:nvPr>
            <p:ph type="body" sz="quarter" idx="109"/>
          </p:nvPr>
        </p:nvSpPr>
        <p:spPr>
          <a:xfrm>
            <a:off x="5432668" y="2620320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0" rIns="9144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4" name="Text Placeholder 36"/>
          <p:cNvSpPr>
            <a:spLocks noGrp="1"/>
          </p:cNvSpPr>
          <p:nvPr>
            <p:ph type="body" sz="quarter" idx="110"/>
          </p:nvPr>
        </p:nvSpPr>
        <p:spPr>
          <a:xfrm>
            <a:off x="7105650" y="1219200"/>
            <a:ext cx="1584000" cy="1584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45720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3039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ext Placeholder 36"/>
          <p:cNvSpPr>
            <a:spLocks noGrp="1"/>
          </p:cNvSpPr>
          <p:nvPr>
            <p:ph type="body" sz="quarter" idx="111"/>
          </p:nvPr>
        </p:nvSpPr>
        <p:spPr>
          <a:xfrm>
            <a:off x="7105650" y="2620320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0" rIns="9144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Text Placeholder 36"/>
          <p:cNvSpPr>
            <a:spLocks noGrp="1"/>
          </p:cNvSpPr>
          <p:nvPr>
            <p:ph type="body" sz="quarter" idx="112"/>
          </p:nvPr>
        </p:nvSpPr>
        <p:spPr>
          <a:xfrm>
            <a:off x="450850" y="4623125"/>
            <a:ext cx="1584000" cy="1584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45720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3039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ext Placeholder 36"/>
          <p:cNvSpPr>
            <a:spLocks noGrp="1"/>
          </p:cNvSpPr>
          <p:nvPr>
            <p:ph type="body" sz="quarter" idx="113"/>
          </p:nvPr>
        </p:nvSpPr>
        <p:spPr>
          <a:xfrm>
            <a:off x="450850" y="6024245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0" rIns="9144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8" name="Text Placeholder 36"/>
          <p:cNvSpPr>
            <a:spLocks noGrp="1"/>
          </p:cNvSpPr>
          <p:nvPr>
            <p:ph type="body" sz="quarter" idx="114"/>
          </p:nvPr>
        </p:nvSpPr>
        <p:spPr>
          <a:xfrm>
            <a:off x="450850" y="2914650"/>
            <a:ext cx="1584000" cy="1584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45720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3039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Text Placeholder 36"/>
          <p:cNvSpPr>
            <a:spLocks noGrp="1"/>
          </p:cNvSpPr>
          <p:nvPr>
            <p:ph type="body" sz="quarter" idx="115"/>
          </p:nvPr>
        </p:nvSpPr>
        <p:spPr>
          <a:xfrm>
            <a:off x="450850" y="4315770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0" rIns="9144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0" name="Text Placeholder 36"/>
          <p:cNvSpPr>
            <a:spLocks noGrp="1"/>
          </p:cNvSpPr>
          <p:nvPr>
            <p:ph type="body" sz="quarter" idx="116"/>
          </p:nvPr>
        </p:nvSpPr>
        <p:spPr>
          <a:xfrm>
            <a:off x="2111456" y="4623125"/>
            <a:ext cx="1584000" cy="1584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45720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3039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1" name="Text Placeholder 36"/>
          <p:cNvSpPr>
            <a:spLocks noGrp="1"/>
          </p:cNvSpPr>
          <p:nvPr>
            <p:ph type="body" sz="quarter" idx="117"/>
          </p:nvPr>
        </p:nvSpPr>
        <p:spPr>
          <a:xfrm>
            <a:off x="2111456" y="6024245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0" rIns="9144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2" name="Text Placeholder 36"/>
          <p:cNvSpPr>
            <a:spLocks noGrp="1"/>
          </p:cNvSpPr>
          <p:nvPr>
            <p:ph type="body" sz="quarter" idx="118"/>
          </p:nvPr>
        </p:nvSpPr>
        <p:spPr>
          <a:xfrm>
            <a:off x="2111456" y="2914650"/>
            <a:ext cx="1584000" cy="1584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45720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3039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3" name="Text Placeholder 36"/>
          <p:cNvSpPr>
            <a:spLocks noGrp="1"/>
          </p:cNvSpPr>
          <p:nvPr>
            <p:ph type="body" sz="quarter" idx="119"/>
          </p:nvPr>
        </p:nvSpPr>
        <p:spPr>
          <a:xfrm>
            <a:off x="2111456" y="4315770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0" rIns="9144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4" name="Text Placeholder 36"/>
          <p:cNvSpPr>
            <a:spLocks noGrp="1"/>
          </p:cNvSpPr>
          <p:nvPr>
            <p:ph type="body" sz="quarter" idx="120"/>
          </p:nvPr>
        </p:nvSpPr>
        <p:spPr>
          <a:xfrm>
            <a:off x="3772062" y="4623125"/>
            <a:ext cx="1584000" cy="1584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45720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3039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5" name="Text Placeholder 36"/>
          <p:cNvSpPr>
            <a:spLocks noGrp="1"/>
          </p:cNvSpPr>
          <p:nvPr>
            <p:ph type="body" sz="quarter" idx="121"/>
          </p:nvPr>
        </p:nvSpPr>
        <p:spPr>
          <a:xfrm>
            <a:off x="3772062" y="6024245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0" rIns="9144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6" name="Text Placeholder 36"/>
          <p:cNvSpPr>
            <a:spLocks noGrp="1"/>
          </p:cNvSpPr>
          <p:nvPr>
            <p:ph type="body" sz="quarter" idx="122"/>
          </p:nvPr>
        </p:nvSpPr>
        <p:spPr>
          <a:xfrm>
            <a:off x="3772062" y="2914650"/>
            <a:ext cx="1584000" cy="1584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45720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3039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7" name="Text Placeholder 36"/>
          <p:cNvSpPr>
            <a:spLocks noGrp="1"/>
          </p:cNvSpPr>
          <p:nvPr>
            <p:ph type="body" sz="quarter" idx="123"/>
          </p:nvPr>
        </p:nvSpPr>
        <p:spPr>
          <a:xfrm>
            <a:off x="3772062" y="4315770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0" rIns="9144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8" name="Text Placeholder 36"/>
          <p:cNvSpPr>
            <a:spLocks noGrp="1"/>
          </p:cNvSpPr>
          <p:nvPr>
            <p:ph type="body" sz="quarter" idx="124"/>
          </p:nvPr>
        </p:nvSpPr>
        <p:spPr>
          <a:xfrm>
            <a:off x="5432668" y="4623125"/>
            <a:ext cx="1584000" cy="1584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45720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3039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9" name="Text Placeholder 36"/>
          <p:cNvSpPr>
            <a:spLocks noGrp="1"/>
          </p:cNvSpPr>
          <p:nvPr>
            <p:ph type="body" sz="quarter" idx="125"/>
          </p:nvPr>
        </p:nvSpPr>
        <p:spPr>
          <a:xfrm>
            <a:off x="5432668" y="6024245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0" rIns="9144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0" name="Text Placeholder 36"/>
          <p:cNvSpPr>
            <a:spLocks noGrp="1"/>
          </p:cNvSpPr>
          <p:nvPr>
            <p:ph type="body" sz="quarter" idx="126"/>
          </p:nvPr>
        </p:nvSpPr>
        <p:spPr>
          <a:xfrm>
            <a:off x="5432668" y="2914650"/>
            <a:ext cx="1584000" cy="1584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45720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3039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1" name="Text Placeholder 36"/>
          <p:cNvSpPr>
            <a:spLocks noGrp="1"/>
          </p:cNvSpPr>
          <p:nvPr>
            <p:ph type="body" sz="quarter" idx="127"/>
          </p:nvPr>
        </p:nvSpPr>
        <p:spPr>
          <a:xfrm>
            <a:off x="5432668" y="4315770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0" rIns="9144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2" name="Text Placeholder 36"/>
          <p:cNvSpPr>
            <a:spLocks noGrp="1"/>
          </p:cNvSpPr>
          <p:nvPr>
            <p:ph type="body" sz="quarter" idx="128"/>
          </p:nvPr>
        </p:nvSpPr>
        <p:spPr>
          <a:xfrm>
            <a:off x="7105650" y="4623125"/>
            <a:ext cx="1584000" cy="1584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45720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3039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3" name="Text Placeholder 36"/>
          <p:cNvSpPr>
            <a:spLocks noGrp="1"/>
          </p:cNvSpPr>
          <p:nvPr>
            <p:ph type="body" sz="quarter" idx="129"/>
          </p:nvPr>
        </p:nvSpPr>
        <p:spPr>
          <a:xfrm>
            <a:off x="7105650" y="6024245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0" rIns="9144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4" name="Text Placeholder 36"/>
          <p:cNvSpPr>
            <a:spLocks noGrp="1"/>
          </p:cNvSpPr>
          <p:nvPr>
            <p:ph type="body" sz="quarter" idx="130"/>
          </p:nvPr>
        </p:nvSpPr>
        <p:spPr>
          <a:xfrm>
            <a:off x="7105650" y="2914650"/>
            <a:ext cx="1584000" cy="1584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45720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E3039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5" name="Text Placeholder 36"/>
          <p:cNvSpPr>
            <a:spLocks noGrp="1"/>
          </p:cNvSpPr>
          <p:nvPr>
            <p:ph type="body" sz="quarter" idx="131"/>
          </p:nvPr>
        </p:nvSpPr>
        <p:spPr>
          <a:xfrm>
            <a:off x="7105650" y="4315770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vert="horz" lIns="91440" tIns="0" rIns="9144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7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47675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endParaRPr lang="en-US" dirty="0" smtClean="0"/>
          </a:p>
        </p:txBody>
      </p:sp>
      <p:sp>
        <p:nvSpPr>
          <p:cNvPr id="38" name="Footer Placeholder 27"/>
          <p:cNvSpPr>
            <a:spLocks noGrp="1"/>
          </p:cNvSpPr>
          <p:nvPr>
            <p:ph type="ftr" sz="quarter" idx="34"/>
          </p:nvPr>
        </p:nvSpPr>
        <p:spPr>
          <a:xfrm>
            <a:off x="3124200" y="6356351"/>
            <a:ext cx="2895600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bstone - Awards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7" name="Text Placeholder 21"/>
          <p:cNvSpPr>
            <a:spLocks noGrp="1"/>
          </p:cNvSpPr>
          <p:nvPr>
            <p:ph type="body" sz="quarter" idx="106"/>
          </p:nvPr>
        </p:nvSpPr>
        <p:spPr>
          <a:xfrm>
            <a:off x="450850" y="2914650"/>
            <a:ext cx="1584000" cy="1399032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800" b="1" i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 i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8" name="Text Placeholder 21"/>
          <p:cNvSpPr>
            <a:spLocks noGrp="1"/>
          </p:cNvSpPr>
          <p:nvPr>
            <p:ph type="body" sz="quarter" idx="107"/>
          </p:nvPr>
        </p:nvSpPr>
        <p:spPr>
          <a:xfrm>
            <a:off x="450850" y="4622800"/>
            <a:ext cx="1584000" cy="1399032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800" b="1" i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 i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9" name="Text Placeholder 21"/>
          <p:cNvSpPr>
            <a:spLocks noGrp="1"/>
          </p:cNvSpPr>
          <p:nvPr>
            <p:ph type="body" sz="quarter" idx="101"/>
          </p:nvPr>
        </p:nvSpPr>
        <p:spPr>
          <a:xfrm>
            <a:off x="450850" y="1219200"/>
            <a:ext cx="1584000" cy="1399032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800" b="1" i="0"/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9E3039"/>
              </a:buClr>
              <a:buFont typeface="Arial" pitchFamily="34" charset="0"/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100"/>
              </a:spcBef>
              <a:buClr>
                <a:srgbClr val="9E3039"/>
              </a:buClr>
              <a:buFont typeface="Arial" pitchFamily="34" charset="0"/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100"/>
              </a:spcBef>
              <a:buClr>
                <a:srgbClr val="9E3039"/>
              </a:buClr>
              <a:buFont typeface="Arial" pitchFamily="34" charset="0"/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100"/>
              </a:spcBef>
              <a:buClr>
                <a:srgbClr val="9E3039"/>
              </a:buClr>
              <a:buFont typeface="Arial" pitchFamily="34" charset="0"/>
              <a:buNone/>
              <a:def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0" name="Text Placeholder 21"/>
          <p:cNvSpPr>
            <a:spLocks noGrp="1"/>
          </p:cNvSpPr>
          <p:nvPr>
            <p:ph type="body" sz="quarter" idx="102"/>
          </p:nvPr>
        </p:nvSpPr>
        <p:spPr>
          <a:xfrm>
            <a:off x="2113838" y="1219200"/>
            <a:ext cx="1584000" cy="1399032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800" b="1" i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 i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1" name="Text Placeholder 21"/>
          <p:cNvSpPr>
            <a:spLocks noGrp="1"/>
          </p:cNvSpPr>
          <p:nvPr>
            <p:ph type="body" sz="quarter" idx="103"/>
          </p:nvPr>
        </p:nvSpPr>
        <p:spPr>
          <a:xfrm>
            <a:off x="3776826" y="1219200"/>
            <a:ext cx="1584000" cy="1399032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800" b="1" i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 i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104"/>
          </p:nvPr>
        </p:nvSpPr>
        <p:spPr>
          <a:xfrm>
            <a:off x="5439814" y="1219200"/>
            <a:ext cx="1584000" cy="1399032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800" b="1" i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 i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105"/>
          </p:nvPr>
        </p:nvSpPr>
        <p:spPr>
          <a:xfrm>
            <a:off x="7102800" y="1219200"/>
            <a:ext cx="1584000" cy="1399032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800" b="1" i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 i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4" name="Text Placeholder 21"/>
          <p:cNvSpPr>
            <a:spLocks noGrp="1"/>
          </p:cNvSpPr>
          <p:nvPr>
            <p:ph type="body" sz="quarter" idx="108"/>
          </p:nvPr>
        </p:nvSpPr>
        <p:spPr>
          <a:xfrm>
            <a:off x="2113838" y="2914650"/>
            <a:ext cx="1584000" cy="1399032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800" b="1" i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 i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109"/>
          </p:nvPr>
        </p:nvSpPr>
        <p:spPr>
          <a:xfrm>
            <a:off x="2113838" y="4626864"/>
            <a:ext cx="1584000" cy="1399032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800" b="1" i="0" u="none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 i="0" u="none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 i="0" u="none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 i="0" u="none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 i="0" u="none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6" name="Text Placeholder 21"/>
          <p:cNvSpPr>
            <a:spLocks noGrp="1"/>
          </p:cNvSpPr>
          <p:nvPr>
            <p:ph type="body" sz="quarter" idx="110"/>
          </p:nvPr>
        </p:nvSpPr>
        <p:spPr>
          <a:xfrm>
            <a:off x="3776826" y="2914650"/>
            <a:ext cx="1584000" cy="1399032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800" b="1" i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 i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7" name="Text Placeholder 21"/>
          <p:cNvSpPr>
            <a:spLocks noGrp="1"/>
          </p:cNvSpPr>
          <p:nvPr>
            <p:ph type="body" sz="quarter" idx="111"/>
          </p:nvPr>
        </p:nvSpPr>
        <p:spPr>
          <a:xfrm>
            <a:off x="3776826" y="4626864"/>
            <a:ext cx="1584000" cy="1399032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800" b="1" i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 i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8" name="Text Placeholder 21"/>
          <p:cNvSpPr>
            <a:spLocks noGrp="1"/>
          </p:cNvSpPr>
          <p:nvPr>
            <p:ph type="body" sz="quarter" idx="112"/>
          </p:nvPr>
        </p:nvSpPr>
        <p:spPr>
          <a:xfrm>
            <a:off x="5439814" y="2914650"/>
            <a:ext cx="1584000" cy="1399032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800" b="1" i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 i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9" name="Text Placeholder 21"/>
          <p:cNvSpPr>
            <a:spLocks noGrp="1"/>
          </p:cNvSpPr>
          <p:nvPr>
            <p:ph type="body" sz="quarter" idx="113"/>
          </p:nvPr>
        </p:nvSpPr>
        <p:spPr>
          <a:xfrm>
            <a:off x="5439814" y="4626864"/>
            <a:ext cx="1584000" cy="1399032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800" b="1" i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 i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0" name="Text Placeholder 21"/>
          <p:cNvSpPr>
            <a:spLocks noGrp="1"/>
          </p:cNvSpPr>
          <p:nvPr>
            <p:ph type="body" sz="quarter" idx="114"/>
          </p:nvPr>
        </p:nvSpPr>
        <p:spPr>
          <a:xfrm>
            <a:off x="7102800" y="2914650"/>
            <a:ext cx="1584000" cy="1399032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800" b="1" i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 i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1" name="Text Placeholder 21"/>
          <p:cNvSpPr>
            <a:spLocks noGrp="1"/>
          </p:cNvSpPr>
          <p:nvPr>
            <p:ph type="body" sz="quarter" idx="115"/>
          </p:nvPr>
        </p:nvSpPr>
        <p:spPr>
          <a:xfrm>
            <a:off x="7102800" y="4626864"/>
            <a:ext cx="1584000" cy="1399032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800" b="1" i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 i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 i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8" name="Text Placeholder 21"/>
          <p:cNvSpPr>
            <a:spLocks noGrp="1"/>
          </p:cNvSpPr>
          <p:nvPr>
            <p:ph type="body" sz="quarter" idx="116"/>
          </p:nvPr>
        </p:nvSpPr>
        <p:spPr>
          <a:xfrm>
            <a:off x="450850" y="4313682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0" rIns="91440" bIns="0"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700" b="1" i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00000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 i="1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69" name="Text Placeholder 21"/>
          <p:cNvSpPr>
            <a:spLocks noGrp="1"/>
          </p:cNvSpPr>
          <p:nvPr>
            <p:ph type="body" sz="quarter" idx="117"/>
          </p:nvPr>
        </p:nvSpPr>
        <p:spPr>
          <a:xfrm>
            <a:off x="450850" y="6020181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0" rIns="91440" bIns="0"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700" b="1" i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00000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 i="1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0" name="Text Placeholder 21"/>
          <p:cNvSpPr>
            <a:spLocks noGrp="1"/>
          </p:cNvSpPr>
          <p:nvPr>
            <p:ph type="body" sz="quarter" idx="118"/>
          </p:nvPr>
        </p:nvSpPr>
        <p:spPr>
          <a:xfrm>
            <a:off x="450850" y="2618232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0" rIns="91440" bIns="0"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700" b="1" i="1"/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9E3039"/>
              </a:buClr>
              <a:buFont typeface="Arial" pitchFamily="34" charset="0"/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100"/>
              </a:spcBef>
              <a:buClr>
                <a:srgbClr val="9E3039"/>
              </a:buClr>
              <a:buFont typeface="Arial" pitchFamily="34" charset="0"/>
              <a:buNone/>
              <a:defRPr kumimoji="0" lang="en-US" sz="7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100"/>
              </a:spcBef>
              <a:buClr>
                <a:srgbClr val="9E3039"/>
              </a:buClr>
              <a:buFont typeface="Arial" pitchFamily="34" charset="0"/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100"/>
              </a:spcBef>
              <a:buClr>
                <a:srgbClr val="9E3039"/>
              </a:buClr>
              <a:buFont typeface="Arial" pitchFamily="34" charset="0"/>
              <a:buNone/>
              <a:def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1" name="Text Placeholder 21"/>
          <p:cNvSpPr>
            <a:spLocks noGrp="1"/>
          </p:cNvSpPr>
          <p:nvPr>
            <p:ph type="body" sz="quarter" idx="119"/>
          </p:nvPr>
        </p:nvSpPr>
        <p:spPr>
          <a:xfrm>
            <a:off x="2113838" y="2618232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0" rIns="91440" bIns="0"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700" b="1" i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 i="1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2" name="Text Placeholder 21"/>
          <p:cNvSpPr>
            <a:spLocks noGrp="1"/>
          </p:cNvSpPr>
          <p:nvPr>
            <p:ph type="body" sz="quarter" idx="120"/>
          </p:nvPr>
        </p:nvSpPr>
        <p:spPr>
          <a:xfrm>
            <a:off x="3776826" y="2618232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0" rIns="91440" bIns="0"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700" b="1" i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00000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 i="1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3" name="Text Placeholder 21"/>
          <p:cNvSpPr>
            <a:spLocks noGrp="1"/>
          </p:cNvSpPr>
          <p:nvPr>
            <p:ph type="body" sz="quarter" idx="121"/>
          </p:nvPr>
        </p:nvSpPr>
        <p:spPr>
          <a:xfrm>
            <a:off x="5439814" y="2618232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0" rIns="91440" bIns="0"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700" b="1" i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00000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 i="1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4" name="Text Placeholder 21"/>
          <p:cNvSpPr>
            <a:spLocks noGrp="1"/>
          </p:cNvSpPr>
          <p:nvPr>
            <p:ph type="body" sz="quarter" idx="122"/>
          </p:nvPr>
        </p:nvSpPr>
        <p:spPr>
          <a:xfrm>
            <a:off x="7102800" y="2618232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0" rIns="91440" bIns="0"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700" b="1" i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00000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 i="1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5" name="Text Placeholder 21"/>
          <p:cNvSpPr>
            <a:spLocks noGrp="1"/>
          </p:cNvSpPr>
          <p:nvPr>
            <p:ph type="body" sz="quarter" idx="123"/>
          </p:nvPr>
        </p:nvSpPr>
        <p:spPr>
          <a:xfrm>
            <a:off x="2113838" y="4313682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0" rIns="91440" bIns="0"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700" b="1" i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00000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 i="1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6" name="Text Placeholder 21"/>
          <p:cNvSpPr>
            <a:spLocks noGrp="1"/>
          </p:cNvSpPr>
          <p:nvPr>
            <p:ph type="body" sz="quarter" idx="124"/>
          </p:nvPr>
        </p:nvSpPr>
        <p:spPr>
          <a:xfrm>
            <a:off x="2113838" y="6024245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0" rIns="91440" bIns="0"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700" b="1" i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00000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 i="1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7" name="Text Placeholder 21"/>
          <p:cNvSpPr>
            <a:spLocks noGrp="1"/>
          </p:cNvSpPr>
          <p:nvPr>
            <p:ph type="body" sz="quarter" idx="125"/>
          </p:nvPr>
        </p:nvSpPr>
        <p:spPr>
          <a:xfrm>
            <a:off x="3776826" y="4313682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0" rIns="91440" bIns="0"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700" b="1" i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00000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 i="1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8" name="Text Placeholder 21"/>
          <p:cNvSpPr>
            <a:spLocks noGrp="1"/>
          </p:cNvSpPr>
          <p:nvPr>
            <p:ph type="body" sz="quarter" idx="126"/>
          </p:nvPr>
        </p:nvSpPr>
        <p:spPr>
          <a:xfrm>
            <a:off x="3776826" y="6024245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0" rIns="91440" bIns="0"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700" b="1" i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00000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 i="1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9" name="Text Placeholder 21"/>
          <p:cNvSpPr>
            <a:spLocks noGrp="1"/>
          </p:cNvSpPr>
          <p:nvPr>
            <p:ph type="body" sz="quarter" idx="127"/>
          </p:nvPr>
        </p:nvSpPr>
        <p:spPr>
          <a:xfrm>
            <a:off x="5439814" y="4313682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0" rIns="91440" bIns="0"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700" b="1" i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00000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 i="1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0" name="Text Placeholder 21"/>
          <p:cNvSpPr>
            <a:spLocks noGrp="1"/>
          </p:cNvSpPr>
          <p:nvPr>
            <p:ph type="body" sz="quarter" idx="128"/>
          </p:nvPr>
        </p:nvSpPr>
        <p:spPr>
          <a:xfrm>
            <a:off x="5439814" y="6024245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0" rIns="91440" bIns="0"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700" b="1" i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00000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 i="1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1" name="Text Placeholder 21"/>
          <p:cNvSpPr>
            <a:spLocks noGrp="1"/>
          </p:cNvSpPr>
          <p:nvPr>
            <p:ph type="body" sz="quarter" idx="129"/>
          </p:nvPr>
        </p:nvSpPr>
        <p:spPr>
          <a:xfrm>
            <a:off x="7102800" y="4313682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0" rIns="91440" bIns="0"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700" b="1" i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00000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 i="1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2" name="Text Placeholder 21"/>
          <p:cNvSpPr>
            <a:spLocks noGrp="1"/>
          </p:cNvSpPr>
          <p:nvPr>
            <p:ph type="body" sz="quarter" idx="130"/>
          </p:nvPr>
        </p:nvSpPr>
        <p:spPr>
          <a:xfrm>
            <a:off x="7102800" y="6024245"/>
            <a:ext cx="1584000" cy="18288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0" rIns="91440" bIns="0"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700" b="1" i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00000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 i="1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47675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endParaRPr lang="en-US" dirty="0" smtClean="0"/>
          </a:p>
        </p:txBody>
      </p:sp>
      <p:sp>
        <p:nvSpPr>
          <p:cNvPr id="52" name="Footer Placeholder 27"/>
          <p:cNvSpPr>
            <a:spLocks noGrp="1"/>
          </p:cNvSpPr>
          <p:nvPr>
            <p:ph type="ftr" sz="quarter" idx="34"/>
          </p:nvPr>
        </p:nvSpPr>
        <p:spPr>
          <a:xfrm>
            <a:off x="3124200" y="6356351"/>
            <a:ext cx="2895600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bstone - AWARD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6" name="Text Placeholder 21"/>
          <p:cNvSpPr>
            <a:spLocks noGrp="1"/>
          </p:cNvSpPr>
          <p:nvPr>
            <p:ph type="body" sz="quarter" idx="106"/>
          </p:nvPr>
        </p:nvSpPr>
        <p:spPr>
          <a:xfrm>
            <a:off x="450850" y="2914650"/>
            <a:ext cx="1584000" cy="12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800" b="1"/>
            </a:lvl1pPr>
            <a:lvl2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21"/>
          <p:cNvSpPr>
            <a:spLocks noGrp="1"/>
          </p:cNvSpPr>
          <p:nvPr>
            <p:ph type="body" sz="quarter" idx="107"/>
          </p:nvPr>
        </p:nvSpPr>
        <p:spPr>
          <a:xfrm>
            <a:off x="450850" y="4622800"/>
            <a:ext cx="1584000" cy="12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800" b="1"/>
            </a:lvl1pPr>
            <a:lvl2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21"/>
          <p:cNvSpPr>
            <a:spLocks noGrp="1"/>
          </p:cNvSpPr>
          <p:nvPr>
            <p:ph type="body" sz="quarter" idx="101"/>
          </p:nvPr>
        </p:nvSpPr>
        <p:spPr>
          <a:xfrm>
            <a:off x="450850" y="1219200"/>
            <a:ext cx="1584000" cy="12954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800" b="1"/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100"/>
              </a:spcBef>
              <a:buClr>
                <a:srgbClr val="9E3039"/>
              </a:buClr>
              <a:buFont typeface="Arial" pitchFamily="34" charset="0"/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100"/>
              </a:spcBef>
              <a:buClr>
                <a:srgbClr val="9E3039"/>
              </a:buClr>
              <a:buFont typeface="Arial" pitchFamily="34" charset="0"/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100"/>
              </a:spcBef>
              <a:buClr>
                <a:srgbClr val="9E3039"/>
              </a:buClr>
              <a:buFont typeface="Arial" pitchFamily="34" charset="0"/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100"/>
              </a:spcBef>
              <a:buClr>
                <a:srgbClr val="9E3039"/>
              </a:buClr>
              <a:buFont typeface="Arial" pitchFamily="34" charset="0"/>
              <a:buNone/>
              <a:def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21"/>
          <p:cNvSpPr>
            <a:spLocks noGrp="1"/>
          </p:cNvSpPr>
          <p:nvPr>
            <p:ph type="body" sz="quarter" idx="102"/>
          </p:nvPr>
        </p:nvSpPr>
        <p:spPr>
          <a:xfrm>
            <a:off x="2113838" y="1219200"/>
            <a:ext cx="1584000" cy="12954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800" b="1"/>
            </a:lvl1pPr>
            <a:lvl2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21"/>
          <p:cNvSpPr>
            <a:spLocks noGrp="1"/>
          </p:cNvSpPr>
          <p:nvPr>
            <p:ph type="body" sz="quarter" idx="103"/>
          </p:nvPr>
        </p:nvSpPr>
        <p:spPr>
          <a:xfrm>
            <a:off x="3776826" y="1219200"/>
            <a:ext cx="1584000" cy="12954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800" b="1"/>
            </a:lvl1pPr>
            <a:lvl2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21"/>
          <p:cNvSpPr>
            <a:spLocks noGrp="1"/>
          </p:cNvSpPr>
          <p:nvPr>
            <p:ph type="body" sz="quarter" idx="104"/>
          </p:nvPr>
        </p:nvSpPr>
        <p:spPr>
          <a:xfrm>
            <a:off x="5439814" y="1219200"/>
            <a:ext cx="1584000" cy="12954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800" b="1"/>
            </a:lvl1pPr>
            <a:lvl2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ext Placeholder 21"/>
          <p:cNvSpPr>
            <a:spLocks noGrp="1"/>
          </p:cNvSpPr>
          <p:nvPr>
            <p:ph type="body" sz="quarter" idx="105"/>
          </p:nvPr>
        </p:nvSpPr>
        <p:spPr>
          <a:xfrm>
            <a:off x="7102800" y="1219200"/>
            <a:ext cx="1584000" cy="12954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800" b="1"/>
            </a:lvl1pPr>
            <a:lvl2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108"/>
          </p:nvPr>
        </p:nvSpPr>
        <p:spPr>
          <a:xfrm>
            <a:off x="2113838" y="2914650"/>
            <a:ext cx="1584000" cy="12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800" b="1"/>
            </a:lvl1pPr>
            <a:lvl2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21"/>
          <p:cNvSpPr>
            <a:spLocks noGrp="1"/>
          </p:cNvSpPr>
          <p:nvPr>
            <p:ph type="body" sz="quarter" idx="109"/>
          </p:nvPr>
        </p:nvSpPr>
        <p:spPr>
          <a:xfrm>
            <a:off x="2113838" y="4626864"/>
            <a:ext cx="1584000" cy="12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800" b="1"/>
            </a:lvl1pPr>
            <a:lvl2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ext Placeholder 21"/>
          <p:cNvSpPr>
            <a:spLocks noGrp="1"/>
          </p:cNvSpPr>
          <p:nvPr>
            <p:ph type="body" sz="quarter" idx="110"/>
          </p:nvPr>
        </p:nvSpPr>
        <p:spPr>
          <a:xfrm>
            <a:off x="3776826" y="2914650"/>
            <a:ext cx="1584000" cy="12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800" b="1"/>
            </a:lvl1pPr>
            <a:lvl2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ext Placeholder 21"/>
          <p:cNvSpPr>
            <a:spLocks noGrp="1"/>
          </p:cNvSpPr>
          <p:nvPr>
            <p:ph type="body" sz="quarter" idx="111"/>
          </p:nvPr>
        </p:nvSpPr>
        <p:spPr>
          <a:xfrm>
            <a:off x="3776826" y="4626864"/>
            <a:ext cx="1584000" cy="12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800" b="1"/>
            </a:lvl1pPr>
            <a:lvl2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ext Placeholder 21"/>
          <p:cNvSpPr>
            <a:spLocks noGrp="1"/>
          </p:cNvSpPr>
          <p:nvPr>
            <p:ph type="body" sz="quarter" idx="112"/>
          </p:nvPr>
        </p:nvSpPr>
        <p:spPr>
          <a:xfrm>
            <a:off x="5439814" y="2914650"/>
            <a:ext cx="1584000" cy="12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800" b="1"/>
            </a:lvl1pPr>
            <a:lvl2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Text Placeholder 21"/>
          <p:cNvSpPr>
            <a:spLocks noGrp="1"/>
          </p:cNvSpPr>
          <p:nvPr>
            <p:ph type="body" sz="quarter" idx="113"/>
          </p:nvPr>
        </p:nvSpPr>
        <p:spPr>
          <a:xfrm>
            <a:off x="5439814" y="4626864"/>
            <a:ext cx="1584000" cy="12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800" b="1"/>
            </a:lvl1pPr>
            <a:lvl2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Text Placeholder 21"/>
          <p:cNvSpPr>
            <a:spLocks noGrp="1"/>
          </p:cNvSpPr>
          <p:nvPr>
            <p:ph type="body" sz="quarter" idx="114"/>
          </p:nvPr>
        </p:nvSpPr>
        <p:spPr>
          <a:xfrm>
            <a:off x="7102800" y="2914650"/>
            <a:ext cx="1584000" cy="12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800" b="1"/>
            </a:lvl1pPr>
            <a:lvl2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ext Placeholder 21"/>
          <p:cNvSpPr>
            <a:spLocks noGrp="1"/>
          </p:cNvSpPr>
          <p:nvPr>
            <p:ph type="body" sz="quarter" idx="115"/>
          </p:nvPr>
        </p:nvSpPr>
        <p:spPr>
          <a:xfrm>
            <a:off x="7102800" y="4626864"/>
            <a:ext cx="1584000" cy="12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800" b="1"/>
            </a:lvl1pPr>
            <a:lvl2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1" name="Text Placeholder 21"/>
          <p:cNvSpPr>
            <a:spLocks noGrp="1"/>
          </p:cNvSpPr>
          <p:nvPr>
            <p:ph type="body" sz="quarter" idx="116"/>
          </p:nvPr>
        </p:nvSpPr>
        <p:spPr>
          <a:xfrm>
            <a:off x="450850" y="2512350"/>
            <a:ext cx="1584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</a:ln>
          <a:effectLst/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200" b="1">
                <a:solidFill>
                  <a:srgbClr val="FFFFFF"/>
                </a:solidFill>
              </a:defRPr>
            </a:lvl1pPr>
            <a:lvl2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17"/>
          </p:nvPr>
        </p:nvSpPr>
        <p:spPr>
          <a:xfrm>
            <a:off x="2113837" y="2514600"/>
            <a:ext cx="1584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</a:ln>
          <a:effectLst/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200" b="1">
                <a:solidFill>
                  <a:srgbClr val="FFFFFF"/>
                </a:solidFill>
              </a:defRPr>
            </a:lvl1pPr>
            <a:lvl2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18"/>
          </p:nvPr>
        </p:nvSpPr>
        <p:spPr>
          <a:xfrm>
            <a:off x="3776824" y="2514600"/>
            <a:ext cx="1584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</a:ln>
          <a:effectLst/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200" b="1">
                <a:solidFill>
                  <a:srgbClr val="FFFFFF"/>
                </a:solidFill>
              </a:defRPr>
            </a:lvl1pPr>
            <a:lvl2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19"/>
          </p:nvPr>
        </p:nvSpPr>
        <p:spPr>
          <a:xfrm>
            <a:off x="5439811" y="2514600"/>
            <a:ext cx="1584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</a:ln>
          <a:effectLst/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200" b="1">
                <a:solidFill>
                  <a:srgbClr val="FFFFFF"/>
                </a:solidFill>
              </a:defRPr>
            </a:lvl1pPr>
            <a:lvl2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20"/>
          </p:nvPr>
        </p:nvSpPr>
        <p:spPr>
          <a:xfrm>
            <a:off x="7102800" y="2514600"/>
            <a:ext cx="1584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</a:ln>
          <a:effectLst/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200" b="1">
                <a:solidFill>
                  <a:srgbClr val="FFFFFF"/>
                </a:solidFill>
              </a:defRPr>
            </a:lvl1pPr>
            <a:lvl2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121"/>
          </p:nvPr>
        </p:nvSpPr>
        <p:spPr>
          <a:xfrm>
            <a:off x="450850" y="4210050"/>
            <a:ext cx="1584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</a:ln>
          <a:effectLst/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200" b="1">
                <a:solidFill>
                  <a:srgbClr val="FFFFFF"/>
                </a:solidFill>
              </a:defRPr>
            </a:lvl1pPr>
            <a:lvl2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7" name="Text Placeholder 21"/>
          <p:cNvSpPr>
            <a:spLocks noGrp="1"/>
          </p:cNvSpPr>
          <p:nvPr>
            <p:ph type="body" sz="quarter" idx="122"/>
          </p:nvPr>
        </p:nvSpPr>
        <p:spPr>
          <a:xfrm>
            <a:off x="2113837" y="4210050"/>
            <a:ext cx="1584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</a:ln>
          <a:effectLst/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200" b="1">
                <a:solidFill>
                  <a:srgbClr val="FFFFFF"/>
                </a:solidFill>
              </a:defRPr>
            </a:lvl1pPr>
            <a:lvl2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8" name="Text Placeholder 21"/>
          <p:cNvSpPr>
            <a:spLocks noGrp="1"/>
          </p:cNvSpPr>
          <p:nvPr>
            <p:ph type="body" sz="quarter" idx="123"/>
          </p:nvPr>
        </p:nvSpPr>
        <p:spPr>
          <a:xfrm>
            <a:off x="3776824" y="4210050"/>
            <a:ext cx="1584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</a:ln>
          <a:effectLst/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200" b="1">
                <a:solidFill>
                  <a:srgbClr val="FFFFFF"/>
                </a:solidFill>
              </a:defRPr>
            </a:lvl1pPr>
            <a:lvl2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124"/>
          </p:nvPr>
        </p:nvSpPr>
        <p:spPr>
          <a:xfrm>
            <a:off x="5439811" y="4210050"/>
            <a:ext cx="1584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</a:ln>
          <a:effectLst/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200" b="1">
                <a:solidFill>
                  <a:srgbClr val="FFFFFF"/>
                </a:solidFill>
              </a:defRPr>
            </a:lvl1pPr>
            <a:lvl2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0" name="Text Placeholder 21"/>
          <p:cNvSpPr>
            <a:spLocks noGrp="1"/>
          </p:cNvSpPr>
          <p:nvPr>
            <p:ph type="body" sz="quarter" idx="125"/>
          </p:nvPr>
        </p:nvSpPr>
        <p:spPr>
          <a:xfrm>
            <a:off x="7102800" y="4210050"/>
            <a:ext cx="1584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</a:ln>
          <a:effectLst/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200" b="1">
                <a:solidFill>
                  <a:srgbClr val="FFFFFF"/>
                </a:solidFill>
              </a:defRPr>
            </a:lvl1pPr>
            <a:lvl2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126"/>
          </p:nvPr>
        </p:nvSpPr>
        <p:spPr>
          <a:xfrm>
            <a:off x="450850" y="5919125"/>
            <a:ext cx="1584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</a:ln>
          <a:effectLst/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200" b="1">
                <a:solidFill>
                  <a:srgbClr val="FFFFFF"/>
                </a:solidFill>
              </a:defRPr>
            </a:lvl1pPr>
            <a:lvl2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2" name="Text Placeholder 21"/>
          <p:cNvSpPr>
            <a:spLocks noGrp="1"/>
          </p:cNvSpPr>
          <p:nvPr>
            <p:ph type="body" sz="quarter" idx="127"/>
          </p:nvPr>
        </p:nvSpPr>
        <p:spPr>
          <a:xfrm>
            <a:off x="2113837" y="5919125"/>
            <a:ext cx="1584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</a:ln>
          <a:effectLst/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200" b="1">
                <a:solidFill>
                  <a:srgbClr val="FFFFFF"/>
                </a:solidFill>
              </a:defRPr>
            </a:lvl1pPr>
            <a:lvl2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3" name="Text Placeholder 21"/>
          <p:cNvSpPr>
            <a:spLocks noGrp="1"/>
          </p:cNvSpPr>
          <p:nvPr>
            <p:ph type="body" sz="quarter" idx="128"/>
          </p:nvPr>
        </p:nvSpPr>
        <p:spPr>
          <a:xfrm>
            <a:off x="3776824" y="5919125"/>
            <a:ext cx="1584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</a:ln>
          <a:effectLst/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200" b="1">
                <a:solidFill>
                  <a:srgbClr val="FFFFFF"/>
                </a:solidFill>
              </a:defRPr>
            </a:lvl1pPr>
            <a:lvl2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4" name="Text Placeholder 21"/>
          <p:cNvSpPr>
            <a:spLocks noGrp="1"/>
          </p:cNvSpPr>
          <p:nvPr>
            <p:ph type="body" sz="quarter" idx="129"/>
          </p:nvPr>
        </p:nvSpPr>
        <p:spPr>
          <a:xfrm>
            <a:off x="5439811" y="5919125"/>
            <a:ext cx="1584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</a:ln>
          <a:effectLst/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200" b="1">
                <a:solidFill>
                  <a:srgbClr val="FFFFFF"/>
                </a:solidFill>
              </a:defRPr>
            </a:lvl1pPr>
            <a:lvl2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5" name="Text Placeholder 21"/>
          <p:cNvSpPr>
            <a:spLocks noGrp="1"/>
          </p:cNvSpPr>
          <p:nvPr>
            <p:ph type="body" sz="quarter" idx="130"/>
          </p:nvPr>
        </p:nvSpPr>
        <p:spPr>
          <a:xfrm>
            <a:off x="7102800" y="5919125"/>
            <a:ext cx="1584000" cy="288000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</a:ln>
          <a:effectLst/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200" b="1">
                <a:solidFill>
                  <a:srgbClr val="FFFFFF"/>
                </a:solidFill>
              </a:defRPr>
            </a:lvl1pPr>
            <a:lvl2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7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47675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endParaRPr lang="en-US" dirty="0" smtClean="0"/>
          </a:p>
        </p:txBody>
      </p:sp>
      <p:sp>
        <p:nvSpPr>
          <p:cNvPr id="38" name="Footer Placeholder 27"/>
          <p:cNvSpPr>
            <a:spLocks noGrp="1"/>
          </p:cNvSpPr>
          <p:nvPr>
            <p:ph type="ftr" sz="quarter" idx="34"/>
          </p:nvPr>
        </p:nvSpPr>
        <p:spPr>
          <a:xfrm>
            <a:off x="3124200" y="6356351"/>
            <a:ext cx="2895600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bstone - AWARDS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6" name="Text Placeholder 21"/>
          <p:cNvSpPr>
            <a:spLocks noGrp="1"/>
          </p:cNvSpPr>
          <p:nvPr>
            <p:ph type="body" sz="quarter" idx="106"/>
          </p:nvPr>
        </p:nvSpPr>
        <p:spPr>
          <a:xfrm>
            <a:off x="450850" y="2914650"/>
            <a:ext cx="1584000" cy="1216152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8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21"/>
          <p:cNvSpPr>
            <a:spLocks noGrp="1"/>
          </p:cNvSpPr>
          <p:nvPr>
            <p:ph type="body" sz="quarter" idx="107"/>
          </p:nvPr>
        </p:nvSpPr>
        <p:spPr>
          <a:xfrm>
            <a:off x="450850" y="4626864"/>
            <a:ext cx="1584000" cy="1216152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8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21"/>
          <p:cNvSpPr>
            <a:spLocks noGrp="1"/>
          </p:cNvSpPr>
          <p:nvPr>
            <p:ph type="body" sz="quarter" idx="101"/>
          </p:nvPr>
        </p:nvSpPr>
        <p:spPr>
          <a:xfrm>
            <a:off x="450850" y="1219200"/>
            <a:ext cx="1584000" cy="1216152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800" b="1"/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9E3039"/>
              </a:buClr>
              <a:buFont typeface="Arial" pitchFamily="34" charset="0"/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9E3039"/>
              </a:buClr>
              <a:buFont typeface="Arial" pitchFamily="34" charset="0"/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9E3039"/>
              </a:buClr>
              <a:buFont typeface="Arial" pitchFamily="34" charset="0"/>
              <a:buNone/>
              <a:def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9E3039"/>
              </a:buClr>
              <a:buFont typeface="Arial" pitchFamily="34" charset="0"/>
              <a:buNone/>
              <a:def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21"/>
          <p:cNvSpPr>
            <a:spLocks noGrp="1"/>
          </p:cNvSpPr>
          <p:nvPr>
            <p:ph type="body" sz="quarter" idx="102"/>
          </p:nvPr>
        </p:nvSpPr>
        <p:spPr>
          <a:xfrm>
            <a:off x="2113838" y="1219200"/>
            <a:ext cx="1584000" cy="1216152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8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21"/>
          <p:cNvSpPr>
            <a:spLocks noGrp="1"/>
          </p:cNvSpPr>
          <p:nvPr>
            <p:ph type="body" sz="quarter" idx="103"/>
          </p:nvPr>
        </p:nvSpPr>
        <p:spPr>
          <a:xfrm>
            <a:off x="3776826" y="1219200"/>
            <a:ext cx="1584000" cy="1216152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8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21"/>
          <p:cNvSpPr>
            <a:spLocks noGrp="1"/>
          </p:cNvSpPr>
          <p:nvPr>
            <p:ph type="body" sz="quarter" idx="104"/>
          </p:nvPr>
        </p:nvSpPr>
        <p:spPr>
          <a:xfrm>
            <a:off x="5439814" y="1219200"/>
            <a:ext cx="1584000" cy="1216152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8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ext Placeholder 21"/>
          <p:cNvSpPr>
            <a:spLocks noGrp="1"/>
          </p:cNvSpPr>
          <p:nvPr>
            <p:ph type="body" sz="quarter" idx="105"/>
          </p:nvPr>
        </p:nvSpPr>
        <p:spPr>
          <a:xfrm>
            <a:off x="7102800" y="1219200"/>
            <a:ext cx="1584000" cy="1216152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8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108"/>
          </p:nvPr>
        </p:nvSpPr>
        <p:spPr>
          <a:xfrm>
            <a:off x="2113838" y="2914650"/>
            <a:ext cx="1584000" cy="1216152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8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21"/>
          <p:cNvSpPr>
            <a:spLocks noGrp="1"/>
          </p:cNvSpPr>
          <p:nvPr>
            <p:ph type="body" sz="quarter" idx="109"/>
          </p:nvPr>
        </p:nvSpPr>
        <p:spPr>
          <a:xfrm>
            <a:off x="2113838" y="4626864"/>
            <a:ext cx="1584000" cy="1216152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8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ext Placeholder 21"/>
          <p:cNvSpPr>
            <a:spLocks noGrp="1"/>
          </p:cNvSpPr>
          <p:nvPr>
            <p:ph type="body" sz="quarter" idx="110"/>
          </p:nvPr>
        </p:nvSpPr>
        <p:spPr>
          <a:xfrm>
            <a:off x="3776826" y="2914650"/>
            <a:ext cx="1584000" cy="1216152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8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ext Placeholder 21"/>
          <p:cNvSpPr>
            <a:spLocks noGrp="1"/>
          </p:cNvSpPr>
          <p:nvPr>
            <p:ph type="body" sz="quarter" idx="111"/>
          </p:nvPr>
        </p:nvSpPr>
        <p:spPr>
          <a:xfrm>
            <a:off x="3776826" y="4626864"/>
            <a:ext cx="1584000" cy="1216152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8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ext Placeholder 21"/>
          <p:cNvSpPr>
            <a:spLocks noGrp="1"/>
          </p:cNvSpPr>
          <p:nvPr>
            <p:ph type="body" sz="quarter" idx="112"/>
          </p:nvPr>
        </p:nvSpPr>
        <p:spPr>
          <a:xfrm>
            <a:off x="5439814" y="2914650"/>
            <a:ext cx="1584000" cy="1216152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8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Text Placeholder 21"/>
          <p:cNvSpPr>
            <a:spLocks noGrp="1"/>
          </p:cNvSpPr>
          <p:nvPr>
            <p:ph type="body" sz="quarter" idx="113"/>
          </p:nvPr>
        </p:nvSpPr>
        <p:spPr>
          <a:xfrm>
            <a:off x="5439814" y="4626864"/>
            <a:ext cx="1584000" cy="1216152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8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Text Placeholder 21"/>
          <p:cNvSpPr>
            <a:spLocks noGrp="1"/>
          </p:cNvSpPr>
          <p:nvPr>
            <p:ph type="body" sz="quarter" idx="114"/>
          </p:nvPr>
        </p:nvSpPr>
        <p:spPr>
          <a:xfrm>
            <a:off x="7102800" y="2914650"/>
            <a:ext cx="1584000" cy="1216152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8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ext Placeholder 21"/>
          <p:cNvSpPr>
            <a:spLocks noGrp="1"/>
          </p:cNvSpPr>
          <p:nvPr>
            <p:ph type="body" sz="quarter" idx="115"/>
          </p:nvPr>
        </p:nvSpPr>
        <p:spPr>
          <a:xfrm>
            <a:off x="7102800" y="4626864"/>
            <a:ext cx="1584000" cy="1216152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</a:ln>
          <a:effectLst/>
        </p:spPr>
        <p:txBody>
          <a:bodyPr lIns="91440" tIns="93600" rIns="91440" bIns="50400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8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700" b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1" name="Text Placeholder 21"/>
          <p:cNvSpPr>
            <a:spLocks noGrp="1"/>
          </p:cNvSpPr>
          <p:nvPr>
            <p:ph type="body" sz="quarter" idx="116"/>
          </p:nvPr>
        </p:nvSpPr>
        <p:spPr>
          <a:xfrm>
            <a:off x="450850" y="2432304"/>
            <a:ext cx="1584000" cy="365760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</a:ln>
          <a:effectLst/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200" b="1">
                <a:solidFill>
                  <a:srgbClr val="FFFFFF"/>
                </a:solidFill>
              </a:defRPr>
            </a:lvl1pPr>
            <a:lvl2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17"/>
          </p:nvPr>
        </p:nvSpPr>
        <p:spPr>
          <a:xfrm>
            <a:off x="2113837" y="2432304"/>
            <a:ext cx="1584000" cy="365760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</a:ln>
          <a:effectLst/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200" b="1">
                <a:solidFill>
                  <a:srgbClr val="FFFFFF"/>
                </a:solidFill>
              </a:defRPr>
            </a:lvl1pPr>
            <a:lvl2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18"/>
          </p:nvPr>
        </p:nvSpPr>
        <p:spPr>
          <a:xfrm>
            <a:off x="3776824" y="2432304"/>
            <a:ext cx="1584000" cy="365760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</a:ln>
          <a:effectLst/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200" b="1">
                <a:solidFill>
                  <a:srgbClr val="FFFFFF"/>
                </a:solidFill>
              </a:defRPr>
            </a:lvl1pPr>
            <a:lvl2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19"/>
          </p:nvPr>
        </p:nvSpPr>
        <p:spPr>
          <a:xfrm>
            <a:off x="5439811" y="2432304"/>
            <a:ext cx="1584000" cy="365760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</a:ln>
          <a:effectLst/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200" b="1">
                <a:solidFill>
                  <a:srgbClr val="FFFFFF"/>
                </a:solidFill>
              </a:defRPr>
            </a:lvl1pPr>
            <a:lvl2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20"/>
          </p:nvPr>
        </p:nvSpPr>
        <p:spPr>
          <a:xfrm>
            <a:off x="7102800" y="2432304"/>
            <a:ext cx="1584000" cy="365760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</a:ln>
          <a:effectLst/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200" b="1">
                <a:solidFill>
                  <a:srgbClr val="FFFFFF"/>
                </a:solidFill>
              </a:defRPr>
            </a:lvl1pPr>
            <a:lvl2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121"/>
          </p:nvPr>
        </p:nvSpPr>
        <p:spPr>
          <a:xfrm>
            <a:off x="450850" y="4133088"/>
            <a:ext cx="1584000" cy="365760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</a:ln>
          <a:effectLst/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200" b="1">
                <a:solidFill>
                  <a:srgbClr val="FFFFFF"/>
                </a:solidFill>
              </a:defRPr>
            </a:lvl1pPr>
            <a:lvl2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7" name="Text Placeholder 21"/>
          <p:cNvSpPr>
            <a:spLocks noGrp="1"/>
          </p:cNvSpPr>
          <p:nvPr>
            <p:ph type="body" sz="quarter" idx="122"/>
          </p:nvPr>
        </p:nvSpPr>
        <p:spPr>
          <a:xfrm>
            <a:off x="2113837" y="4133088"/>
            <a:ext cx="1584000" cy="365760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</a:ln>
          <a:effectLst/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200" b="1">
                <a:solidFill>
                  <a:srgbClr val="FFFFFF"/>
                </a:solidFill>
              </a:defRPr>
            </a:lvl1pPr>
            <a:lvl2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8" name="Text Placeholder 21"/>
          <p:cNvSpPr>
            <a:spLocks noGrp="1"/>
          </p:cNvSpPr>
          <p:nvPr>
            <p:ph type="body" sz="quarter" idx="123"/>
          </p:nvPr>
        </p:nvSpPr>
        <p:spPr>
          <a:xfrm>
            <a:off x="3776824" y="4133088"/>
            <a:ext cx="1584000" cy="365760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</a:ln>
          <a:effectLst/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200" b="1">
                <a:solidFill>
                  <a:srgbClr val="FFFFFF"/>
                </a:solidFill>
              </a:defRPr>
            </a:lvl1pPr>
            <a:lvl2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124"/>
          </p:nvPr>
        </p:nvSpPr>
        <p:spPr>
          <a:xfrm>
            <a:off x="5439811" y="4133088"/>
            <a:ext cx="1584000" cy="365760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</a:ln>
          <a:effectLst/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200" b="1">
                <a:solidFill>
                  <a:srgbClr val="FFFFFF"/>
                </a:solidFill>
              </a:defRPr>
            </a:lvl1pPr>
            <a:lvl2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0" name="Text Placeholder 21"/>
          <p:cNvSpPr>
            <a:spLocks noGrp="1"/>
          </p:cNvSpPr>
          <p:nvPr>
            <p:ph type="body" sz="quarter" idx="125"/>
          </p:nvPr>
        </p:nvSpPr>
        <p:spPr>
          <a:xfrm>
            <a:off x="7102800" y="4133088"/>
            <a:ext cx="1584000" cy="365760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</a:ln>
          <a:effectLst/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200" b="1">
                <a:solidFill>
                  <a:srgbClr val="FFFFFF"/>
                </a:solidFill>
              </a:defRPr>
            </a:lvl1pPr>
            <a:lvl2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126"/>
          </p:nvPr>
        </p:nvSpPr>
        <p:spPr>
          <a:xfrm>
            <a:off x="450850" y="5843016"/>
            <a:ext cx="1584000" cy="365760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</a:ln>
          <a:effectLst/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200" b="1">
                <a:solidFill>
                  <a:srgbClr val="FFFFFF"/>
                </a:solidFill>
              </a:defRPr>
            </a:lvl1pPr>
            <a:lvl2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2" name="Text Placeholder 21"/>
          <p:cNvSpPr>
            <a:spLocks noGrp="1"/>
          </p:cNvSpPr>
          <p:nvPr>
            <p:ph type="body" sz="quarter" idx="127"/>
          </p:nvPr>
        </p:nvSpPr>
        <p:spPr>
          <a:xfrm>
            <a:off x="2113837" y="5843016"/>
            <a:ext cx="1584000" cy="365760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</a:ln>
          <a:effectLst/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200" b="1">
                <a:solidFill>
                  <a:srgbClr val="FFFFFF"/>
                </a:solidFill>
              </a:defRPr>
            </a:lvl1pPr>
            <a:lvl2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3" name="Text Placeholder 21"/>
          <p:cNvSpPr>
            <a:spLocks noGrp="1"/>
          </p:cNvSpPr>
          <p:nvPr>
            <p:ph type="body" sz="quarter" idx="128"/>
          </p:nvPr>
        </p:nvSpPr>
        <p:spPr>
          <a:xfrm>
            <a:off x="3776824" y="5843016"/>
            <a:ext cx="1584000" cy="365760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</a:ln>
          <a:effectLst/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200" b="1">
                <a:solidFill>
                  <a:srgbClr val="FFFFFF"/>
                </a:solidFill>
              </a:defRPr>
            </a:lvl1pPr>
            <a:lvl2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4" name="Text Placeholder 21"/>
          <p:cNvSpPr>
            <a:spLocks noGrp="1"/>
          </p:cNvSpPr>
          <p:nvPr>
            <p:ph type="body" sz="quarter" idx="129"/>
          </p:nvPr>
        </p:nvSpPr>
        <p:spPr>
          <a:xfrm>
            <a:off x="5439811" y="5843016"/>
            <a:ext cx="1584000" cy="365760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</a:ln>
          <a:effectLst/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200" b="1">
                <a:solidFill>
                  <a:srgbClr val="FFFFFF"/>
                </a:solidFill>
              </a:defRPr>
            </a:lvl1pPr>
            <a:lvl2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5" name="Text Placeholder 21"/>
          <p:cNvSpPr>
            <a:spLocks noGrp="1"/>
          </p:cNvSpPr>
          <p:nvPr>
            <p:ph type="body" sz="quarter" idx="130"/>
          </p:nvPr>
        </p:nvSpPr>
        <p:spPr>
          <a:xfrm>
            <a:off x="7102800" y="5843016"/>
            <a:ext cx="1584000" cy="365760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</a:ln>
          <a:effectLst/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200" b="1">
                <a:solidFill>
                  <a:srgbClr val="FFFFFF"/>
                </a:solidFill>
              </a:defRPr>
            </a:lvl1pPr>
            <a:lvl2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2pPr>
            <a:lvl3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3pPr>
            <a:lvl4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4pPr>
            <a:lvl5pPr marL="0" indent="0">
              <a:lnSpc>
                <a:spcPct val="100000"/>
              </a:lnSpc>
              <a:spcBef>
                <a:spcPts val="100"/>
              </a:spcBef>
              <a:spcAft>
                <a:spcPts val="200"/>
              </a:spcAft>
              <a:buNone/>
              <a:defRPr sz="800" b="0">
                <a:solidFill>
                  <a:srgbClr val="D9D9D9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7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47675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endParaRPr lang="en-US" dirty="0" smtClean="0"/>
          </a:p>
        </p:txBody>
      </p:sp>
      <p:sp>
        <p:nvSpPr>
          <p:cNvPr id="38" name="Footer Placeholder 27"/>
          <p:cNvSpPr>
            <a:spLocks noGrp="1"/>
          </p:cNvSpPr>
          <p:nvPr>
            <p:ph type="ftr" sz="quarter" idx="34"/>
          </p:nvPr>
        </p:nvSpPr>
        <p:spPr>
          <a:xfrm>
            <a:off x="3124200" y="6356351"/>
            <a:ext cx="2895600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 Back - Black - always inclu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 descr="CGSH_LLP_Gradient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06505" y="5843587"/>
            <a:ext cx="44434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 userDrawn="1"/>
        </p:nvSpPr>
        <p:spPr>
          <a:xfrm>
            <a:off x="7467258" y="6262687"/>
            <a:ext cx="1212850" cy="13811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r">
              <a:defRPr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Arial"/>
              </a:rPr>
              <a:t>www.clearygottlieb.com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7543800" y="465138"/>
            <a:ext cx="1138238" cy="421055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>
              <a:lnSpc>
                <a:spcPts val="2200"/>
              </a:lnSpc>
              <a:defRPr/>
            </a:pPr>
            <a:r>
              <a:rPr lang="en-US" sz="1000" b="1" spc="50" baseline="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rPr>
              <a:t>NEW YORK</a:t>
            </a:r>
          </a:p>
          <a:p>
            <a:pPr algn="r">
              <a:lnSpc>
                <a:spcPts val="2200"/>
              </a:lnSpc>
              <a:defRPr/>
            </a:pPr>
            <a:r>
              <a:rPr lang="en-US" sz="1000" b="1" spc="50" baseline="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rPr>
              <a:t>WASHINGTON</a:t>
            </a:r>
          </a:p>
          <a:p>
            <a:pPr algn="r">
              <a:lnSpc>
                <a:spcPts val="2200"/>
              </a:lnSpc>
              <a:defRPr/>
            </a:pPr>
            <a:r>
              <a:rPr lang="en-US" sz="1000" b="1" spc="50" baseline="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rPr>
              <a:t>PARIS</a:t>
            </a:r>
          </a:p>
          <a:p>
            <a:pPr algn="r">
              <a:lnSpc>
                <a:spcPts val="2200"/>
              </a:lnSpc>
              <a:defRPr/>
            </a:pPr>
            <a:r>
              <a:rPr lang="en-US" sz="1000" b="1" spc="50" baseline="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rPr>
              <a:t>BRUSSELS</a:t>
            </a:r>
          </a:p>
          <a:p>
            <a:pPr algn="r">
              <a:lnSpc>
                <a:spcPts val="2200"/>
              </a:lnSpc>
              <a:defRPr/>
            </a:pPr>
            <a:r>
              <a:rPr lang="en-US" sz="1000" b="1" spc="50" baseline="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rPr>
              <a:t>LONDON</a:t>
            </a:r>
          </a:p>
          <a:p>
            <a:pPr algn="r">
              <a:lnSpc>
                <a:spcPts val="2200"/>
              </a:lnSpc>
              <a:defRPr/>
            </a:pPr>
            <a:r>
              <a:rPr lang="en-US" sz="1000" b="1" spc="50" baseline="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rPr>
              <a:t>MOSCOW</a:t>
            </a:r>
          </a:p>
          <a:p>
            <a:pPr algn="r">
              <a:lnSpc>
                <a:spcPts val="2200"/>
              </a:lnSpc>
              <a:defRPr/>
            </a:pPr>
            <a:r>
              <a:rPr lang="en-US" sz="1000" b="1" spc="50" baseline="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rPr>
              <a:t>FRANKFURT</a:t>
            </a:r>
          </a:p>
          <a:p>
            <a:pPr algn="r">
              <a:lnSpc>
                <a:spcPts val="2200"/>
              </a:lnSpc>
              <a:defRPr/>
            </a:pPr>
            <a:r>
              <a:rPr lang="en-US" sz="1000" b="1" spc="50" baseline="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rPr>
              <a:t>COLOGNE</a:t>
            </a:r>
          </a:p>
          <a:p>
            <a:pPr algn="r">
              <a:lnSpc>
                <a:spcPts val="2200"/>
              </a:lnSpc>
              <a:defRPr/>
            </a:pPr>
            <a:r>
              <a:rPr lang="en-US" sz="1000" b="1" spc="50" baseline="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rPr>
              <a:t>ROME</a:t>
            </a:r>
          </a:p>
          <a:p>
            <a:pPr algn="r">
              <a:lnSpc>
                <a:spcPts val="2200"/>
              </a:lnSpc>
              <a:defRPr/>
            </a:pPr>
            <a:r>
              <a:rPr lang="en-US" sz="1000" b="1" spc="50" baseline="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rPr>
              <a:t>MILAN</a:t>
            </a:r>
          </a:p>
          <a:p>
            <a:pPr algn="r">
              <a:lnSpc>
                <a:spcPts val="2200"/>
              </a:lnSpc>
              <a:defRPr/>
            </a:pPr>
            <a:r>
              <a:rPr lang="en-US" sz="1000" b="1" spc="50" baseline="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rPr>
              <a:t>HONG KONG</a:t>
            </a:r>
          </a:p>
          <a:p>
            <a:pPr algn="r">
              <a:lnSpc>
                <a:spcPts val="2200"/>
              </a:lnSpc>
              <a:defRPr/>
            </a:pPr>
            <a:r>
              <a:rPr lang="en-US" sz="1000" b="1" spc="50" baseline="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rPr>
              <a:t>BEIJING</a:t>
            </a:r>
          </a:p>
          <a:p>
            <a:pPr algn="r">
              <a:lnSpc>
                <a:spcPts val="2200"/>
              </a:lnSpc>
              <a:defRPr/>
            </a:pPr>
            <a:r>
              <a:rPr lang="en-US" sz="1000" b="1" spc="50" baseline="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rPr>
              <a:t>BUENOS AIRES</a:t>
            </a:r>
          </a:p>
          <a:p>
            <a:pPr algn="r">
              <a:lnSpc>
                <a:spcPts val="2200"/>
              </a:lnSpc>
              <a:defRPr/>
            </a:pPr>
            <a:r>
              <a:rPr lang="en-US" sz="1000" b="1" spc="50" baseline="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rPr>
              <a:t>SÃO PAULO</a:t>
            </a:r>
          </a:p>
          <a:p>
            <a:pPr algn="r">
              <a:lnSpc>
                <a:spcPts val="2200"/>
              </a:lnSpc>
              <a:defRPr/>
            </a:pPr>
            <a:endParaRPr lang="en-US" sz="1000" b="1" spc="50" baseline="0" dirty="0">
              <a:solidFill>
                <a:srgbClr val="7F7F7F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Rectangle 97"/>
          <p:cNvSpPr>
            <a:spLocks noChangeArrowheads="1"/>
          </p:cNvSpPr>
          <p:nvPr userDrawn="1"/>
        </p:nvSpPr>
        <p:spPr bwMode="gray">
          <a:xfrm>
            <a:off x="0" y="0"/>
            <a:ext cx="9144000" cy="228600"/>
          </a:xfrm>
          <a:prstGeom prst="rect">
            <a:avLst/>
          </a:prstGeom>
          <a:gradFill>
            <a:gsLst>
              <a:gs pos="23000">
                <a:schemeClr val="tx2">
                  <a:alpha val="74000"/>
                </a:schemeClr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+mn-e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4048" y="1419225"/>
            <a:ext cx="8458200" cy="48006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spcBef>
                <a:spcPct val="20000"/>
              </a:spcBef>
              <a:buClr>
                <a:srgbClr val="B01C2E"/>
              </a:buClr>
              <a:buFont typeface="Wingdings 2" pitchFamily="18" charset="2"/>
              <a:buChar char=""/>
              <a:defRPr lang="en-US" sz="12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-228600">
              <a:buClr>
                <a:srgbClr val="B01C2E"/>
              </a:buClr>
              <a:buSzPct val="125000"/>
              <a:buFont typeface="Arial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685800" indent="-228600">
              <a:buClr>
                <a:srgbClr val="B01C2E"/>
              </a:buClr>
              <a:buFont typeface="Calibri" pitchFamily="34" charset="0"/>
              <a:buChar char="–"/>
              <a:defRPr lang="en-US" sz="12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14400">
              <a:buClr>
                <a:srgbClr val="B01C2E"/>
              </a:buClr>
              <a:buFont typeface="Calibri" pitchFamily="34" charset="0"/>
              <a:buChar char="–"/>
              <a:defRPr lang="en-US" sz="12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143000">
              <a:buClr>
                <a:srgbClr val="B01C2E"/>
              </a:buClr>
              <a:buFont typeface="Calibri" pitchFamily="34" charset="0"/>
              <a:buChar char="–"/>
              <a:defRPr lang="en-US" sz="1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r>
              <a:rPr lang="en-US" dirty="0" smtClean="0"/>
              <a:t>First level bullet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by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9" name="Content Placeholder 10"/>
          <p:cNvSpPr>
            <a:spLocks noGrp="1"/>
          </p:cNvSpPr>
          <p:nvPr>
            <p:ph sz="quarter" idx="16" hasCustomPrompt="1"/>
          </p:nvPr>
        </p:nvSpPr>
        <p:spPr>
          <a:xfrm>
            <a:off x="381000" y="1417320"/>
            <a:ext cx="4114800" cy="4572000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/>
            </a:lvl1pPr>
            <a:lvl2pPr marL="457200" indent="-228600">
              <a:buClr>
                <a:schemeClr val="accent1"/>
              </a:buClr>
              <a:buFont typeface="Arial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685800">
              <a:buClr>
                <a:schemeClr val="accent1"/>
              </a:buClr>
              <a:buFont typeface="Arial" pitchFamily="34" charset="0"/>
              <a:buChar char="–"/>
              <a:defRPr sz="1200"/>
            </a:lvl3pPr>
            <a:lvl4pPr marL="914400">
              <a:buClr>
                <a:schemeClr val="accent1"/>
              </a:buClr>
              <a:buFont typeface="Arial" pitchFamily="34" charset="0"/>
              <a:buChar char="–"/>
              <a:defRPr sz="1200"/>
            </a:lvl4pPr>
            <a:lvl5pPr marL="1143000">
              <a:buClr>
                <a:schemeClr val="accent1"/>
              </a:buClr>
              <a:buFont typeface="Arial" pitchFamily="34" charset="0"/>
              <a:buChar char="–"/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/>
            </a:pPr>
            <a:r>
              <a:rPr lang="en-US" dirty="0" smtClean="0"/>
              <a:t>Click to add text</a:t>
            </a:r>
          </a:p>
          <a:p>
            <a:pPr marL="457200" lvl="1" indent="-228600" algn="l" defTabSz="914400" rtl="0" eaLnBrk="1" latinLnBrk="0" hangingPunct="1">
              <a:spcBef>
                <a:spcPct val="20000"/>
              </a:spcBef>
              <a:buClr>
                <a:srgbClr val="B01C2E"/>
              </a:buClr>
              <a:buSzPct val="125000"/>
              <a:buFont typeface="Arial" pitchFamily="34" charset="0"/>
              <a:buChar char="•"/>
            </a:pPr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7" hasCustomPrompt="1"/>
          </p:nvPr>
        </p:nvSpPr>
        <p:spPr>
          <a:xfrm>
            <a:off x="4648200" y="1417320"/>
            <a:ext cx="4114800" cy="4572000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 sz="1200"/>
            </a:lvl1pPr>
            <a:lvl2pPr marL="457200" indent="-228600">
              <a:buClr>
                <a:schemeClr val="accent1"/>
              </a:buClr>
              <a:buFont typeface="Arial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685800">
              <a:buClr>
                <a:schemeClr val="accent1"/>
              </a:buClr>
              <a:buFont typeface="Arial" pitchFamily="34" charset="0"/>
              <a:buChar char="–"/>
              <a:defRPr sz="1200"/>
            </a:lvl3pPr>
            <a:lvl4pPr marL="914400">
              <a:buClr>
                <a:schemeClr val="accent1"/>
              </a:buClr>
              <a:buFont typeface="Arial" pitchFamily="34" charset="0"/>
              <a:buChar char="–"/>
              <a:defRPr sz="1200"/>
            </a:lvl4pPr>
            <a:lvl5pPr marL="1143000">
              <a:buClr>
                <a:schemeClr val="accent1"/>
              </a:buClr>
              <a:buFont typeface="Arial" pitchFamily="34" charset="0"/>
              <a:buChar char="–"/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"/>
              <a:tabLst/>
              <a:defRPr/>
            </a:pPr>
            <a:r>
              <a:rPr lang="en-US" dirty="0" smtClean="0"/>
              <a:t>Click to add text</a:t>
            </a:r>
          </a:p>
          <a:p>
            <a:pPr marL="457200" lvl="1" indent="-228600" algn="l" defTabSz="914400" rtl="0" eaLnBrk="1" latinLnBrk="0" hangingPunct="1">
              <a:spcBef>
                <a:spcPct val="20000"/>
              </a:spcBef>
              <a:buClr>
                <a:srgbClr val="B01C2E"/>
              </a:buClr>
              <a:buSzPct val="125000"/>
              <a:buFont typeface="Arial" pitchFamily="34" charset="0"/>
              <a:buChar char="•"/>
            </a:pPr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level5</a:t>
            </a:r>
            <a:endParaRPr lang="en-US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op / One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6" hasCustomPrompt="1"/>
          </p:nvPr>
        </p:nvSpPr>
        <p:spPr>
          <a:xfrm>
            <a:off x="381000" y="1417320"/>
            <a:ext cx="4114800" cy="22860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 2" pitchFamily="18" charset="2"/>
              <a:buChar char=""/>
              <a:defRPr sz="1200"/>
            </a:lvl1pPr>
            <a:lvl2pPr marL="457200" indent="-228600">
              <a:buClr>
                <a:schemeClr val="accent1"/>
              </a:buClr>
              <a:buFont typeface="Arial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685800">
              <a:buClr>
                <a:schemeClr val="accent1"/>
              </a:buClr>
              <a:buFont typeface="Arial" pitchFamily="34" charset="0"/>
              <a:buChar char="–"/>
              <a:defRPr sz="1200"/>
            </a:lvl3pPr>
            <a:lvl4pPr marL="914400">
              <a:buClr>
                <a:schemeClr val="accent1"/>
              </a:buClr>
              <a:buFont typeface="Arial" pitchFamily="34" charset="0"/>
              <a:buChar char="–"/>
              <a:defRPr sz="1200"/>
            </a:lvl4pPr>
            <a:lvl5pPr marL="1143000">
              <a:buClr>
                <a:schemeClr val="accent1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marL="457200" lvl="1" indent="-228600" algn="l" defTabSz="914400" rtl="0" eaLnBrk="1" latinLnBrk="0" hangingPunct="1">
              <a:spcBef>
                <a:spcPct val="20000"/>
              </a:spcBef>
              <a:buClr>
                <a:srgbClr val="B01C2E"/>
              </a:buClr>
              <a:buSzPct val="125000"/>
              <a:buFont typeface="Arial" pitchFamily="34" charset="0"/>
              <a:buChar char="•"/>
            </a:pPr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7" hasCustomPrompt="1"/>
          </p:nvPr>
        </p:nvSpPr>
        <p:spPr>
          <a:xfrm>
            <a:off x="4648200" y="1417320"/>
            <a:ext cx="4114800" cy="22860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 2" pitchFamily="18" charset="2"/>
              <a:buChar char=""/>
              <a:defRPr sz="1200"/>
            </a:lvl1pPr>
            <a:lvl2pPr marL="457200" indent="-228600">
              <a:buClr>
                <a:schemeClr val="accent1"/>
              </a:buClr>
              <a:buFont typeface="Arial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685800">
              <a:buClr>
                <a:schemeClr val="accent1"/>
              </a:buClr>
              <a:buFont typeface="Arial" pitchFamily="34" charset="0"/>
              <a:buChar char="–"/>
              <a:defRPr sz="1200"/>
            </a:lvl3pPr>
            <a:lvl4pPr marL="914400">
              <a:buClr>
                <a:schemeClr val="accent1"/>
              </a:buClr>
              <a:buFont typeface="Arial" pitchFamily="34" charset="0"/>
              <a:buChar char="–"/>
              <a:defRPr sz="1200"/>
            </a:lvl4pPr>
            <a:lvl5pPr marL="1143000">
              <a:buClr>
                <a:schemeClr val="accent1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marL="457200" lvl="1" indent="-228600" algn="l" defTabSz="914400" rtl="0" eaLnBrk="1" latinLnBrk="0" hangingPunct="1">
              <a:spcBef>
                <a:spcPct val="20000"/>
              </a:spcBef>
              <a:buClr>
                <a:srgbClr val="B01C2E"/>
              </a:buClr>
              <a:buSzPct val="125000"/>
              <a:buFont typeface="Arial" pitchFamily="34" charset="0"/>
              <a:buChar char="•"/>
            </a:pPr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3" name="Content Placeholder 10"/>
          <p:cNvSpPr>
            <a:spLocks noGrp="1"/>
          </p:cNvSpPr>
          <p:nvPr>
            <p:ph sz="quarter" idx="18" hasCustomPrompt="1"/>
          </p:nvPr>
        </p:nvSpPr>
        <p:spPr>
          <a:xfrm>
            <a:off x="381000" y="3886200"/>
            <a:ext cx="8382000" cy="22860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 2" pitchFamily="18" charset="2"/>
              <a:buChar char=""/>
              <a:defRPr sz="1200"/>
            </a:lvl1pPr>
            <a:lvl2pPr marL="457200" indent="-228600">
              <a:buClr>
                <a:schemeClr val="accent1"/>
              </a:buClr>
              <a:buFont typeface="Arial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685800">
              <a:buClr>
                <a:schemeClr val="accent1"/>
              </a:buClr>
              <a:buFont typeface="Arial" pitchFamily="34" charset="0"/>
              <a:buChar char="–"/>
              <a:defRPr sz="1200"/>
            </a:lvl3pPr>
            <a:lvl4pPr marL="914400">
              <a:buClr>
                <a:schemeClr val="accent1"/>
              </a:buClr>
              <a:buFont typeface="Arial" pitchFamily="34" charset="0"/>
              <a:buChar char="–"/>
              <a:defRPr sz="1200"/>
            </a:lvl4pPr>
            <a:lvl5pPr marL="1143000">
              <a:buClr>
                <a:schemeClr val="accent1"/>
              </a:buClr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marL="457200" lvl="1" indent="-228600" algn="l" defTabSz="914400" rtl="0" eaLnBrk="1" latinLnBrk="0" hangingPunct="1">
              <a:spcBef>
                <a:spcPct val="20000"/>
              </a:spcBef>
              <a:buClr>
                <a:srgbClr val="B01C2E"/>
              </a:buClr>
              <a:buSzPct val="125000"/>
              <a:buFont typeface="Arial" pitchFamily="34" charset="0"/>
              <a:buChar char="•"/>
            </a:pPr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452441" y="2"/>
            <a:ext cx="8239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2200"/>
            </a:lvl1pPr>
          </a:lstStyle>
          <a:p>
            <a:pPr lvl="0"/>
            <a:r>
              <a:rPr lang="en-US" dirty="0" smtClean="0"/>
              <a:t>Slide Title – One or Two Lines</a:t>
            </a: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7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32.xml"/><Relationship Id="rId39" Type="http://schemas.openxmlformats.org/officeDocument/2006/relationships/slideLayout" Target="../slideLayouts/slideLayout45.xml"/><Relationship Id="rId21" Type="http://schemas.openxmlformats.org/officeDocument/2006/relationships/slideLayout" Target="../slideLayouts/slideLayout27.xml"/><Relationship Id="rId34" Type="http://schemas.openxmlformats.org/officeDocument/2006/relationships/slideLayout" Target="../slideLayouts/slideLayout40.xml"/><Relationship Id="rId42" Type="http://schemas.openxmlformats.org/officeDocument/2006/relationships/slideLayout" Target="../slideLayouts/slideLayout48.xml"/><Relationship Id="rId47" Type="http://schemas.openxmlformats.org/officeDocument/2006/relationships/slideLayout" Target="../slideLayouts/slideLayout53.xml"/><Relationship Id="rId50" Type="http://schemas.openxmlformats.org/officeDocument/2006/relationships/slideLayout" Target="../slideLayouts/slideLayout56.xml"/><Relationship Id="rId55" Type="http://schemas.openxmlformats.org/officeDocument/2006/relationships/image" Target="../media/image3.png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9.xml"/><Relationship Id="rId38" Type="http://schemas.openxmlformats.org/officeDocument/2006/relationships/slideLayout" Target="../slideLayouts/slideLayout44.xml"/><Relationship Id="rId46" Type="http://schemas.openxmlformats.org/officeDocument/2006/relationships/slideLayout" Target="../slideLayouts/slideLayout52.xml"/><Relationship Id="rId2" Type="http://schemas.openxmlformats.org/officeDocument/2006/relationships/slideLayout" Target="../slideLayouts/slideLayout8.xml"/><Relationship Id="rId16" Type="http://schemas.openxmlformats.org/officeDocument/2006/relationships/slideLayout" Target="../slideLayouts/slideLayout22.xml"/><Relationship Id="rId20" Type="http://schemas.openxmlformats.org/officeDocument/2006/relationships/slideLayout" Target="../slideLayouts/slideLayout26.xml"/><Relationship Id="rId29" Type="http://schemas.openxmlformats.org/officeDocument/2006/relationships/slideLayout" Target="../slideLayouts/slideLayout35.xml"/><Relationship Id="rId41" Type="http://schemas.openxmlformats.org/officeDocument/2006/relationships/slideLayout" Target="../slideLayouts/slideLayout47.xml"/><Relationship Id="rId54" Type="http://schemas.openxmlformats.org/officeDocument/2006/relationships/theme" Target="../theme/theme3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24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8.xml"/><Relationship Id="rId37" Type="http://schemas.openxmlformats.org/officeDocument/2006/relationships/slideLayout" Target="../slideLayouts/slideLayout43.xml"/><Relationship Id="rId40" Type="http://schemas.openxmlformats.org/officeDocument/2006/relationships/slideLayout" Target="../slideLayouts/slideLayout46.xml"/><Relationship Id="rId45" Type="http://schemas.openxmlformats.org/officeDocument/2006/relationships/slideLayout" Target="../slideLayouts/slideLayout51.xml"/><Relationship Id="rId53" Type="http://schemas.openxmlformats.org/officeDocument/2006/relationships/slideLayout" Target="../slideLayouts/slideLayout59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9.xml"/><Relationship Id="rId28" Type="http://schemas.openxmlformats.org/officeDocument/2006/relationships/slideLayout" Target="../slideLayouts/slideLayout34.xml"/><Relationship Id="rId36" Type="http://schemas.openxmlformats.org/officeDocument/2006/relationships/slideLayout" Target="../slideLayouts/slideLayout42.xml"/><Relationship Id="rId49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25.xml"/><Relationship Id="rId31" Type="http://schemas.openxmlformats.org/officeDocument/2006/relationships/slideLayout" Target="../slideLayouts/slideLayout37.xml"/><Relationship Id="rId44" Type="http://schemas.openxmlformats.org/officeDocument/2006/relationships/slideLayout" Target="../slideLayouts/slideLayout50.xml"/><Relationship Id="rId52" Type="http://schemas.openxmlformats.org/officeDocument/2006/relationships/slideLayout" Target="../slideLayouts/slideLayout58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33.xml"/><Relationship Id="rId30" Type="http://schemas.openxmlformats.org/officeDocument/2006/relationships/slideLayout" Target="../slideLayouts/slideLayout36.xml"/><Relationship Id="rId35" Type="http://schemas.openxmlformats.org/officeDocument/2006/relationships/slideLayout" Target="../slideLayouts/slideLayout41.xml"/><Relationship Id="rId43" Type="http://schemas.openxmlformats.org/officeDocument/2006/relationships/slideLayout" Target="../slideLayouts/slideLayout49.xml"/><Relationship Id="rId48" Type="http://schemas.openxmlformats.org/officeDocument/2006/relationships/slideLayout" Target="../slideLayouts/slideLayout54.xml"/><Relationship Id="rId8" Type="http://schemas.openxmlformats.org/officeDocument/2006/relationships/slideLayout" Target="../slideLayouts/slideLayout14.xml"/><Relationship Id="rId51" Type="http://schemas.openxmlformats.org/officeDocument/2006/relationships/slideLayout" Target="../slideLayouts/slideLayout57.xml"/><Relationship Id="rId3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758" r:id="rId2"/>
    <p:sldLayoutId id="2147483760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59" r:id="rId2"/>
    <p:sldLayoutId id="21474837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7" descr="C:\Documents and Settings\vvergara\Desktop\CGSH_LLP_425.png"/>
          <p:cNvPicPr>
            <a:picLocks noChangeAspect="1" noChangeArrowheads="1"/>
          </p:cNvPicPr>
          <p:nvPr/>
        </p:nvPicPr>
        <p:blipFill>
          <a:blip r:embed="rId55" cstate="print"/>
          <a:srcRect/>
          <a:stretch>
            <a:fillRect/>
          </a:stretch>
        </p:blipFill>
        <p:spPr bwMode="gray">
          <a:xfrm>
            <a:off x="6178553" y="6459433"/>
            <a:ext cx="261937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72"/>
          <p:cNvSpPr>
            <a:spLocks noChangeShapeType="1"/>
          </p:cNvSpPr>
          <p:nvPr/>
        </p:nvSpPr>
        <p:spPr bwMode="gray">
          <a:xfrm>
            <a:off x="0" y="1038225"/>
            <a:ext cx="9144000" cy="0"/>
          </a:xfrm>
          <a:prstGeom prst="line">
            <a:avLst/>
          </a:prstGeom>
          <a:noFill/>
          <a:ln w="9525">
            <a:solidFill>
              <a:srgbClr val="666666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imes" pitchFamily="18" charset="0"/>
            </a:endParaRPr>
          </a:p>
        </p:txBody>
      </p:sp>
      <p:sp>
        <p:nvSpPr>
          <p:cNvPr id="9" name="Line 88"/>
          <p:cNvSpPr>
            <a:spLocks noChangeShapeType="1"/>
          </p:cNvSpPr>
          <p:nvPr/>
        </p:nvSpPr>
        <p:spPr bwMode="gray">
          <a:xfrm>
            <a:off x="0" y="6389688"/>
            <a:ext cx="9144000" cy="0"/>
          </a:xfrm>
          <a:prstGeom prst="line">
            <a:avLst/>
          </a:prstGeom>
          <a:noFill/>
          <a:ln w="9525">
            <a:solidFill>
              <a:srgbClr val="666666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imes" pitchFamily="18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28600" y="6422925"/>
            <a:ext cx="354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algn="l"/>
            <a:fld id="{CAC21AD8-FF40-4D1B-8892-CCD66126587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  <p:sldLayoutId id="2147483724" r:id="rId15"/>
    <p:sldLayoutId id="2147483725" r:id="rId16"/>
    <p:sldLayoutId id="2147483726" r:id="rId17"/>
    <p:sldLayoutId id="2147483727" r:id="rId18"/>
    <p:sldLayoutId id="2147483728" r:id="rId19"/>
    <p:sldLayoutId id="2147483729" r:id="rId20"/>
    <p:sldLayoutId id="2147483730" r:id="rId21"/>
    <p:sldLayoutId id="2147483731" r:id="rId22"/>
    <p:sldLayoutId id="2147483732" r:id="rId23"/>
    <p:sldLayoutId id="2147483733" r:id="rId24"/>
    <p:sldLayoutId id="2147483734" r:id="rId25"/>
    <p:sldLayoutId id="2147483735" r:id="rId26"/>
    <p:sldLayoutId id="2147483736" r:id="rId27"/>
    <p:sldLayoutId id="2147483737" r:id="rId28"/>
    <p:sldLayoutId id="2147483738" r:id="rId29"/>
    <p:sldLayoutId id="2147483739" r:id="rId30"/>
    <p:sldLayoutId id="2147483740" r:id="rId31"/>
    <p:sldLayoutId id="2147483741" r:id="rId32"/>
    <p:sldLayoutId id="2147483742" r:id="rId33"/>
    <p:sldLayoutId id="2147483743" r:id="rId34"/>
    <p:sldLayoutId id="2147483744" r:id="rId35"/>
    <p:sldLayoutId id="2147483745" r:id="rId36"/>
    <p:sldLayoutId id="2147483746" r:id="rId37"/>
    <p:sldLayoutId id="2147483747" r:id="rId38"/>
    <p:sldLayoutId id="2147483748" r:id="rId39"/>
    <p:sldLayoutId id="2147483749" r:id="rId40"/>
    <p:sldLayoutId id="2147483750" r:id="rId41"/>
    <p:sldLayoutId id="2147483751" r:id="rId42"/>
    <p:sldLayoutId id="2147483752" r:id="rId43"/>
    <p:sldLayoutId id="2147483753" r:id="rId44"/>
    <p:sldLayoutId id="2147483754" r:id="rId45"/>
    <p:sldLayoutId id="2147483755" r:id="rId46"/>
    <p:sldLayoutId id="2147483756" r:id="rId47"/>
    <p:sldLayoutId id="2147483757" r:id="rId48"/>
    <p:sldLayoutId id="2147483762" r:id="rId49"/>
    <p:sldLayoutId id="2147483763" r:id="rId50"/>
    <p:sldLayoutId id="2147483764" r:id="rId51"/>
    <p:sldLayoutId id="2147483765" r:id="rId52"/>
    <p:sldLayoutId id="2147483766" r:id="rId5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sz="quarter" idx="1"/>
          </p:nvPr>
        </p:nvSpPr>
        <p:spPr>
          <a:xfrm>
            <a:off x="477838" y="5105400"/>
            <a:ext cx="6121400" cy="852488"/>
          </a:xfrm>
        </p:spPr>
        <p:txBody>
          <a:bodyPr/>
          <a:lstStyle/>
          <a:p>
            <a:r>
              <a:rPr lang="it-IT" i="1" dirty="0" smtClean="0"/>
              <a:t>Paolo </a:t>
            </a:r>
            <a:r>
              <a:rPr lang="it-IT" i="1" dirty="0" err="1" smtClean="0"/>
              <a:t>Rainelli</a:t>
            </a:r>
            <a:endParaRPr lang="it-IT" i="1" dirty="0" smtClean="0"/>
          </a:p>
          <a:p>
            <a:endParaRPr lang="it-IT" dirty="0" smtClean="0"/>
          </a:p>
          <a:p>
            <a:r>
              <a:rPr lang="it-IT" dirty="0" smtClean="0"/>
              <a:t>AIDA </a:t>
            </a:r>
            <a:r>
              <a:rPr lang="it-IT" dirty="0" err="1" smtClean="0"/>
              <a:t>Presidential</a:t>
            </a:r>
            <a:r>
              <a:rPr lang="it-IT" dirty="0" smtClean="0"/>
              <a:t> </a:t>
            </a:r>
            <a:r>
              <a:rPr lang="it-IT" dirty="0" err="1" smtClean="0"/>
              <a:t>Council</a:t>
            </a:r>
            <a:r>
              <a:rPr lang="it-IT" dirty="0" smtClean="0"/>
              <a:t> Meeting – May </a:t>
            </a:r>
            <a:r>
              <a:rPr lang="it-IT" dirty="0" smtClean="0"/>
              <a:t>4, </a:t>
            </a:r>
            <a:r>
              <a:rPr lang="it-IT" dirty="0" smtClean="0"/>
              <a:t>2012, Istanbul</a:t>
            </a:r>
          </a:p>
          <a:p>
            <a:r>
              <a:rPr lang="it-IT" dirty="0" err="1" smtClean="0"/>
              <a:t>Climate</a:t>
            </a:r>
            <a:r>
              <a:rPr lang="it-IT" dirty="0" smtClean="0"/>
              <a:t> </a:t>
            </a:r>
            <a:r>
              <a:rPr lang="it-IT" dirty="0" err="1" smtClean="0"/>
              <a:t>Change</a:t>
            </a:r>
            <a:r>
              <a:rPr lang="it-IT" dirty="0" smtClean="0"/>
              <a:t> </a:t>
            </a:r>
            <a:r>
              <a:rPr lang="it-IT" dirty="0" err="1" smtClean="0"/>
              <a:t>Working</a:t>
            </a:r>
            <a:r>
              <a:rPr lang="it-IT" dirty="0" smtClean="0"/>
              <a:t> Party</a:t>
            </a:r>
            <a:endParaRPr lang="it-IT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>
          <a:xfrm>
            <a:off x="477838" y="4141788"/>
            <a:ext cx="8208962" cy="1143000"/>
          </a:xfrm>
        </p:spPr>
        <p:txBody>
          <a:bodyPr/>
          <a:lstStyle/>
          <a:p>
            <a:r>
              <a:rPr lang="en-US" dirty="0" smtClean="0"/>
              <a:t>Weather derivatives’ regulation: open issues and new opportunities for risk coverage products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143000"/>
            <a:ext cx="8458200" cy="4800600"/>
          </a:xfrm>
        </p:spPr>
        <p:txBody>
          <a:bodyPr/>
          <a:lstStyle/>
          <a:p>
            <a:pPr>
              <a:spcAft>
                <a:spcPts val="600"/>
              </a:spcAft>
              <a:buNone/>
            </a:pPr>
            <a:r>
              <a:rPr lang="en-US" sz="2000" dirty="0" smtClean="0"/>
              <a:t>The </a:t>
            </a:r>
            <a:r>
              <a:rPr lang="en-US" sz="2000" dirty="0" smtClean="0"/>
              <a:t>insured </a:t>
            </a:r>
            <a:r>
              <a:rPr lang="en-US" sz="2000" dirty="0" smtClean="0"/>
              <a:t>party: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must have </a:t>
            </a:r>
            <a:r>
              <a:rPr lang="en-US" sz="2000" dirty="0" smtClean="0"/>
              <a:t>an </a:t>
            </a:r>
            <a:r>
              <a:rPr lang="en-US" sz="2000" i="1" dirty="0" smtClean="0"/>
              <a:t>insurable </a:t>
            </a:r>
            <a:r>
              <a:rPr lang="en-US" sz="2000" i="1" dirty="0" smtClean="0"/>
              <a:t>risk with respect to a fortuitous event that is capable of a financial </a:t>
            </a:r>
            <a:r>
              <a:rPr lang="en-US" sz="2000" i="1" dirty="0" smtClean="0"/>
              <a:t>estimate</a:t>
            </a:r>
            <a:r>
              <a:rPr lang="en-US" sz="2000" dirty="0" smtClean="0"/>
              <a:t>;</a:t>
            </a:r>
            <a:endParaRPr lang="en-US" sz="2000" dirty="0" smtClean="0"/>
          </a:p>
          <a:p>
            <a:pPr>
              <a:spcAft>
                <a:spcPts val="600"/>
              </a:spcAft>
            </a:pPr>
            <a:r>
              <a:rPr lang="en-US" sz="2000" dirty="0" smtClean="0"/>
              <a:t>must “transfer</a:t>
            </a:r>
            <a:r>
              <a:rPr lang="en-US" sz="2000" dirty="0" smtClean="0"/>
              <a:t>” its “risk of loss” to the insurance </a:t>
            </a:r>
            <a:r>
              <a:rPr lang="en-US" sz="2000" dirty="0" smtClean="0"/>
              <a:t>company; </a:t>
            </a:r>
            <a:endParaRPr lang="en-US" sz="2000" dirty="0" smtClean="0"/>
          </a:p>
          <a:p>
            <a:pPr>
              <a:spcAft>
                <a:spcPts val="600"/>
              </a:spcAft>
            </a:pPr>
            <a:r>
              <a:rPr lang="en-US" sz="2000" dirty="0" smtClean="0"/>
              <a:t>pays </a:t>
            </a:r>
            <a:r>
              <a:rPr lang="en-US" sz="2000" dirty="0" smtClean="0"/>
              <a:t>a “premium” to the company for assuming the </a:t>
            </a:r>
            <a:r>
              <a:rPr lang="en-US" sz="2000" dirty="0" smtClean="0"/>
              <a:t>risk;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in </a:t>
            </a:r>
            <a:r>
              <a:rPr lang="en-US" sz="2000" dirty="0" smtClean="0"/>
              <a:t>order to collect the indemnity, </a:t>
            </a:r>
            <a:r>
              <a:rPr lang="en-US" sz="2000" u="sng" dirty="0" smtClean="0"/>
              <a:t>must provide evidence of an actual  </a:t>
            </a:r>
            <a:r>
              <a:rPr lang="en-US" sz="2000" u="sng" dirty="0" smtClean="0"/>
              <a:t>loss</a:t>
            </a:r>
            <a:r>
              <a:rPr lang="en-US" sz="2000" dirty="0" smtClean="0"/>
              <a:t> </a:t>
            </a:r>
            <a:r>
              <a:rPr lang="en-US" sz="2000" dirty="0" smtClean="0"/>
              <a:t>and the </a:t>
            </a:r>
            <a:r>
              <a:rPr lang="en-US" sz="2000" dirty="0" smtClean="0"/>
              <a:t>payment is limited to </a:t>
            </a:r>
            <a:r>
              <a:rPr lang="en-US" sz="2000" i="1" dirty="0" smtClean="0"/>
              <a:t>an </a:t>
            </a:r>
            <a:r>
              <a:rPr lang="en-US" sz="2000" i="1" dirty="0" smtClean="0"/>
              <a:t>amount equal to the lesser of the insured’s actual loss or the maximum amount of loss </a:t>
            </a:r>
            <a:r>
              <a:rPr lang="en-US" sz="2000" i="1" dirty="0" smtClean="0"/>
              <a:t>covered.</a:t>
            </a:r>
            <a:endParaRPr lang="en-US" sz="2000" i="1" dirty="0" smtClean="0"/>
          </a:p>
          <a:p>
            <a:pPr>
              <a:spcAft>
                <a:spcPts val="600"/>
              </a:spcAft>
              <a:buNone/>
            </a:pPr>
            <a:r>
              <a:rPr lang="en-US" sz="2000" dirty="0" smtClean="0"/>
              <a:t>The insurance company:</a:t>
            </a:r>
            <a:endParaRPr lang="en-US" sz="2000" dirty="0" smtClean="0"/>
          </a:p>
          <a:p>
            <a:pPr>
              <a:spcAft>
                <a:spcPts val="600"/>
              </a:spcAft>
            </a:pPr>
            <a:r>
              <a:rPr lang="en-US" sz="2000" dirty="0" smtClean="0"/>
              <a:t>assumes the risk </a:t>
            </a:r>
            <a:r>
              <a:rPr lang="en-US" sz="2000" dirty="0" smtClean="0"/>
              <a:t>as </a:t>
            </a:r>
            <a:r>
              <a:rPr lang="en-US" sz="2000" dirty="0" smtClean="0"/>
              <a:t>part of a larger </a:t>
            </a:r>
            <a:r>
              <a:rPr lang="en-US" sz="2000" dirty="0" smtClean="0"/>
              <a:t>program </a:t>
            </a:r>
            <a:r>
              <a:rPr lang="en-US" sz="2000" dirty="0" smtClean="0"/>
              <a:t>for managing loss by holding a large pool of contracts covering similar </a:t>
            </a:r>
            <a:r>
              <a:rPr lang="en-US" sz="2000" dirty="0" smtClean="0"/>
              <a:t>risks </a:t>
            </a:r>
            <a:r>
              <a:rPr lang="en-US" sz="2000" dirty="0" smtClean="0"/>
              <a:t>(risk distribution or risk spreading</a:t>
            </a:r>
            <a:r>
              <a:rPr lang="en-US" sz="2000" dirty="0" smtClean="0"/>
              <a:t>).</a:t>
            </a:r>
          </a:p>
          <a:p>
            <a:pPr algn="ctr">
              <a:spcAft>
                <a:spcPts val="600"/>
              </a:spcAft>
              <a:buNone/>
            </a:pPr>
            <a:r>
              <a:rPr lang="it-IT" sz="2000" i="1" u="sng" dirty="0" smtClean="0"/>
              <a:t>None </a:t>
            </a:r>
            <a:r>
              <a:rPr lang="it-IT" sz="2000" i="1" u="sng" dirty="0" err="1" smtClean="0"/>
              <a:t>of</a:t>
            </a:r>
            <a:r>
              <a:rPr lang="it-IT" sz="2000" i="1" u="sng" dirty="0" smtClean="0"/>
              <a:t> the </a:t>
            </a:r>
            <a:r>
              <a:rPr lang="it-IT" sz="2000" i="1" u="sng" dirty="0" err="1" smtClean="0"/>
              <a:t>statements</a:t>
            </a:r>
            <a:r>
              <a:rPr lang="it-IT" sz="2000" i="1" u="sng" dirty="0" smtClean="0"/>
              <a:t> </a:t>
            </a:r>
            <a:r>
              <a:rPr lang="it-IT" sz="2000" i="1" u="sng" dirty="0" err="1" smtClean="0"/>
              <a:t>above</a:t>
            </a:r>
            <a:r>
              <a:rPr lang="it-IT" sz="2000" i="1" u="sng" dirty="0" smtClean="0"/>
              <a:t> </a:t>
            </a:r>
            <a:r>
              <a:rPr lang="it-IT" sz="2000" i="1" u="sng" dirty="0" err="1" smtClean="0"/>
              <a:t>apply</a:t>
            </a:r>
            <a:r>
              <a:rPr lang="it-IT" sz="2000" i="1" u="sng" dirty="0" smtClean="0"/>
              <a:t> </a:t>
            </a:r>
            <a:r>
              <a:rPr lang="it-IT" sz="2000" i="1" u="sng" dirty="0" err="1" smtClean="0"/>
              <a:t>to</a:t>
            </a:r>
            <a:r>
              <a:rPr lang="it-IT" sz="2000" i="1" u="sng" dirty="0" smtClean="0"/>
              <a:t> </a:t>
            </a:r>
            <a:r>
              <a:rPr lang="it-IT" sz="2000" i="1" u="sng" dirty="0" err="1" smtClean="0"/>
              <a:t>weather</a:t>
            </a:r>
            <a:r>
              <a:rPr lang="it-IT" sz="2000" i="1" u="sng" dirty="0" smtClean="0"/>
              <a:t> </a:t>
            </a:r>
            <a:r>
              <a:rPr lang="it-IT" sz="2000" i="1" u="sng" dirty="0" err="1" smtClean="0"/>
              <a:t>derivatives</a:t>
            </a:r>
            <a:endParaRPr lang="en-US" sz="2000" i="1" u="sng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err="1" smtClean="0"/>
              <a:t>Weather</a:t>
            </a:r>
            <a:r>
              <a:rPr lang="it-IT" sz="2800" dirty="0" smtClean="0"/>
              <a:t> </a:t>
            </a:r>
            <a:r>
              <a:rPr lang="it-IT" sz="2800" dirty="0" err="1" smtClean="0"/>
              <a:t>derivatives</a:t>
            </a:r>
            <a:r>
              <a:rPr lang="it-IT" sz="2800" dirty="0" smtClean="0"/>
              <a:t> </a:t>
            </a:r>
            <a:r>
              <a:rPr lang="it-IT" sz="2800" dirty="0" smtClean="0"/>
              <a:t>vs. </a:t>
            </a:r>
            <a:r>
              <a:rPr lang="it-IT" sz="2800" dirty="0" err="1" smtClean="0"/>
              <a:t>Insurance</a:t>
            </a:r>
            <a:r>
              <a:rPr lang="it-IT" sz="2800" dirty="0" smtClean="0"/>
              <a:t> </a:t>
            </a:r>
            <a:r>
              <a:rPr lang="it-IT" sz="2800" dirty="0" err="1" smtClean="0"/>
              <a:t>Contracts</a:t>
            </a:r>
            <a:r>
              <a:rPr lang="it-IT" sz="2800" dirty="0" smtClean="0"/>
              <a:t> (3)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CAC21AD8-FF40-4D1B-8892-CCD661265879}" type="slidenum">
              <a:rPr lang="en-US" smtClean="0"/>
              <a:pPr algn="l"/>
              <a:t>10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609600" y="5867400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143000"/>
            <a:ext cx="8458200" cy="48006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endParaRPr lang="en-US" sz="2000" i="1" dirty="0" smtClean="0"/>
          </a:p>
          <a:p>
            <a:pPr marL="0" indent="0">
              <a:spcAft>
                <a:spcPts val="600"/>
              </a:spcAft>
              <a:buNone/>
            </a:pPr>
            <a:endParaRPr lang="en-US" sz="2000" i="1" dirty="0" smtClean="0"/>
          </a:p>
          <a:p>
            <a:pPr marL="0" indent="0">
              <a:spcAft>
                <a:spcPts val="600"/>
              </a:spcAft>
              <a:buNone/>
            </a:pPr>
            <a:endParaRPr lang="en-US" sz="2000" i="1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en-US" sz="2000" i="1" dirty="0" smtClean="0"/>
              <a:t>“The </a:t>
            </a:r>
            <a:r>
              <a:rPr lang="en-US" sz="2000" i="1" dirty="0" smtClean="0"/>
              <a:t>subject matter of a weather option is the specified weather component </a:t>
            </a:r>
            <a:r>
              <a:rPr lang="en-US" sz="2000" i="1" dirty="0" smtClean="0"/>
              <a:t>and </a:t>
            </a:r>
            <a:r>
              <a:rPr lang="en-US" sz="2000" i="1" dirty="0" smtClean="0"/>
              <a:t>it is a conceptual impossibility for anyone to have an economic interest in </a:t>
            </a:r>
            <a:r>
              <a:rPr lang="en-US" sz="2000" i="1" dirty="0" smtClean="0"/>
              <a:t>the elements”</a:t>
            </a:r>
          </a:p>
          <a:p>
            <a:pPr marL="0" indent="0">
              <a:spcAft>
                <a:spcPts val="600"/>
              </a:spcAft>
              <a:buNone/>
            </a:pPr>
            <a:endParaRPr lang="en-US" sz="2000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 smtClean="0"/>
              <a:t>WRMA’s answer to NAIC draft white paper , 2004</a:t>
            </a:r>
            <a:endParaRPr lang="en-US" sz="2000" dirty="0" smtClean="0"/>
          </a:p>
          <a:p>
            <a:pPr>
              <a:spcAft>
                <a:spcPts val="600"/>
              </a:spcAft>
              <a:buNone/>
            </a:pPr>
            <a:endParaRPr lang="en-US" sz="2000" i="1" u="sn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CAC21AD8-FF40-4D1B-8892-CCD661265879}" type="slidenum">
              <a:rPr lang="en-US" smtClean="0"/>
              <a:pPr algn="l"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048" y="1143000"/>
            <a:ext cx="8458200" cy="4800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000" i="1" u="sng" dirty="0" smtClean="0"/>
              <a:t>Unenforceability issues</a:t>
            </a:r>
            <a:r>
              <a:rPr lang="en-US" sz="2000" dirty="0" smtClean="0"/>
              <a:t> in purely speculative environments (gambling </a:t>
            </a:r>
            <a:r>
              <a:rPr lang="en-US" sz="2000" i="1" dirty="0" err="1" smtClean="0"/>
              <a:t>exceptio</a:t>
            </a:r>
            <a:r>
              <a:rPr lang="en-US" sz="2000" dirty="0" smtClean="0"/>
              <a:t>);</a:t>
            </a:r>
          </a:p>
          <a:p>
            <a:pPr>
              <a:spcAft>
                <a:spcPts val="600"/>
              </a:spcAft>
            </a:pPr>
            <a:r>
              <a:rPr lang="en-US" sz="2000" i="1" u="sng" dirty="0" smtClean="0"/>
              <a:t>“</a:t>
            </a:r>
            <a:r>
              <a:rPr lang="en-US" sz="2000" i="1" u="sng" dirty="0" err="1" smtClean="0"/>
              <a:t>Commodification</a:t>
            </a:r>
            <a:r>
              <a:rPr lang="en-US" sz="2000" i="1" u="sng" dirty="0" smtClean="0"/>
              <a:t>” of weather indexes</a:t>
            </a:r>
            <a:r>
              <a:rPr lang="en-US" sz="2000" dirty="0" smtClean="0"/>
              <a:t>. Consolidation </a:t>
            </a:r>
            <a:r>
              <a:rPr lang="en-US" sz="2000" dirty="0" smtClean="0"/>
              <a:t>of weather </a:t>
            </a:r>
            <a:r>
              <a:rPr lang="en-US" sz="2000" dirty="0" smtClean="0"/>
              <a:t>derivatives’ treatment </a:t>
            </a:r>
            <a:r>
              <a:rPr lang="en-US" sz="2000" dirty="0" smtClean="0"/>
              <a:t>as </a:t>
            </a:r>
            <a:r>
              <a:rPr lang="en-US" sz="2000" dirty="0" smtClean="0"/>
              <a:t>“commodity derivatives” (trying to address overlap with insurance products and gambling issues);</a:t>
            </a:r>
          </a:p>
          <a:p>
            <a:pPr>
              <a:spcAft>
                <a:spcPts val="600"/>
              </a:spcAft>
            </a:pPr>
            <a:r>
              <a:rPr lang="en-US" sz="2000" i="1" u="sng" dirty="0" smtClean="0"/>
              <a:t>Similar market structures</a:t>
            </a:r>
            <a:r>
              <a:rPr lang="en-US" sz="2000" dirty="0" smtClean="0"/>
              <a:t>.</a:t>
            </a:r>
          </a:p>
          <a:p>
            <a:pPr>
              <a:spcAft>
                <a:spcPts val="60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Primary market : secondary market = insurance : reinsurance</a:t>
            </a:r>
          </a:p>
          <a:p>
            <a:pPr>
              <a:spcAft>
                <a:spcPts val="600"/>
              </a:spcAft>
            </a:pPr>
            <a:r>
              <a:rPr lang="en-US" sz="2000" i="1" u="sng" dirty="0" smtClean="0"/>
              <a:t>Existence of regulatory constraints</a:t>
            </a:r>
            <a:r>
              <a:rPr lang="en-US" sz="2000" dirty="0" smtClean="0"/>
              <a:t>. In certain jurisdictions prohibition for insurers </a:t>
            </a:r>
            <a:r>
              <a:rPr lang="en-US" sz="2000" dirty="0" smtClean="0"/>
              <a:t>or reinsurers to “sell” </a:t>
            </a:r>
            <a:r>
              <a:rPr lang="en-US" sz="2000" dirty="0" smtClean="0"/>
              <a:t>or issue weather derivatives (as they are not insurances);</a:t>
            </a:r>
          </a:p>
          <a:p>
            <a:pPr>
              <a:spcAft>
                <a:spcPts val="600"/>
              </a:spcAft>
            </a:pPr>
            <a:r>
              <a:rPr lang="en-US" sz="2000" i="1" u="sng" dirty="0" smtClean="0"/>
              <a:t>Disclosure/pre-contractual information</a:t>
            </a:r>
          </a:p>
          <a:p>
            <a:pPr>
              <a:spcAft>
                <a:spcPts val="600"/>
              </a:spcAft>
            </a:pPr>
            <a:r>
              <a:rPr lang="en-US" sz="2000" i="1" u="sng" dirty="0" smtClean="0"/>
              <a:t>Pricing models</a:t>
            </a:r>
            <a:r>
              <a:rPr lang="en-US" sz="2000" dirty="0" smtClean="0"/>
              <a:t> (</a:t>
            </a:r>
            <a:r>
              <a:rPr lang="en-US" sz="2000" i="1" dirty="0" smtClean="0"/>
              <a:t>e.g.</a:t>
            </a:r>
            <a:r>
              <a:rPr lang="en-US" sz="2000" dirty="0" smtClean="0"/>
              <a:t>, market based, actuarial</a:t>
            </a:r>
            <a:r>
              <a:rPr lang="en-US" sz="2000" smtClean="0"/>
              <a:t>) impact </a:t>
            </a:r>
            <a:r>
              <a:rPr lang="en-US" sz="2000" dirty="0" smtClean="0"/>
              <a:t>of climate change</a:t>
            </a:r>
          </a:p>
          <a:p>
            <a:pPr>
              <a:spcAft>
                <a:spcPts val="600"/>
              </a:spcAft>
            </a:pPr>
            <a:r>
              <a:rPr lang="en-US" sz="2000" i="1" u="sng" dirty="0" smtClean="0"/>
              <a:t>Different tax </a:t>
            </a:r>
            <a:r>
              <a:rPr lang="en-US" sz="2000" dirty="0" smtClean="0"/>
              <a:t>(over premiums/price) </a:t>
            </a:r>
            <a:r>
              <a:rPr lang="en-US" sz="2000" i="1" u="sng" dirty="0" smtClean="0"/>
              <a:t>and accounting treatments</a:t>
            </a:r>
            <a:endParaRPr lang="en-US" sz="2000" dirty="0" smtClean="0"/>
          </a:p>
          <a:p>
            <a:pPr>
              <a:spcAft>
                <a:spcPts val="600"/>
              </a:spcAft>
            </a:pP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err="1" smtClean="0"/>
              <a:t>What</a:t>
            </a:r>
            <a:r>
              <a:rPr lang="it-IT" sz="2800" dirty="0" smtClean="0"/>
              <a:t>’s </a:t>
            </a:r>
            <a:r>
              <a:rPr lang="it-IT" sz="2800" dirty="0" err="1" smtClean="0"/>
              <a:t>going</a:t>
            </a:r>
            <a:r>
              <a:rPr lang="it-IT" sz="2800" dirty="0" smtClean="0"/>
              <a:t> on</a:t>
            </a:r>
            <a:r>
              <a:rPr lang="it-IT" sz="2800" dirty="0" smtClean="0"/>
              <a:t>?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CAC21AD8-FF40-4D1B-8892-CCD661265879}" type="slidenum">
              <a:rPr lang="en-US" smtClean="0"/>
              <a:pPr algn="l"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048" y="1143000"/>
            <a:ext cx="8458200" cy="4800600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sz="2000" dirty="0" smtClean="0"/>
          </a:p>
          <a:p>
            <a:pPr marL="457200" indent="-457200">
              <a:spcAft>
                <a:spcPts val="600"/>
              </a:spcAft>
              <a:buFont typeface="+mj-lt"/>
              <a:buAutoNum type="alphaUcPeriod"/>
            </a:pPr>
            <a:r>
              <a:rPr lang="en-US" sz="2000" b="1" dirty="0" smtClean="0"/>
              <a:t>TRADING</a:t>
            </a:r>
            <a:r>
              <a:rPr lang="en-US" sz="2000" dirty="0" smtClean="0"/>
              <a:t>. Insurance companies </a:t>
            </a:r>
            <a:r>
              <a:rPr lang="en-US" sz="2000" u="sng" dirty="0" smtClean="0"/>
              <a:t>continue using weather derivatives</a:t>
            </a:r>
            <a:r>
              <a:rPr lang="en-US" sz="2000" dirty="0" smtClean="0"/>
              <a:t> as alternative risk transfer tools/reinsurance products (a well-established and mature market);</a:t>
            </a:r>
          </a:p>
          <a:p>
            <a:pPr marL="457200" indent="-457200">
              <a:spcAft>
                <a:spcPts val="600"/>
              </a:spcAft>
              <a:buFont typeface="+mj-lt"/>
              <a:buAutoNum type="alphaUcPeriod"/>
            </a:pPr>
            <a:r>
              <a:rPr lang="en-US" sz="2000" b="1" dirty="0" smtClean="0"/>
              <a:t>ISSUANCE</a:t>
            </a:r>
            <a:r>
              <a:rPr lang="en-US" sz="2000" dirty="0" smtClean="0"/>
              <a:t>. Insurance companies start (or strengthen) the </a:t>
            </a:r>
            <a:r>
              <a:rPr lang="en-US" sz="2000" u="sng" dirty="0" smtClean="0"/>
              <a:t>issuance/sale of customized weather derivatives</a:t>
            </a:r>
            <a:r>
              <a:rPr lang="en-US" sz="2000" dirty="0" smtClean="0"/>
              <a:t> (requires regulatory changes in certain jurisdictions and/or intra-group separation);</a:t>
            </a:r>
          </a:p>
          <a:p>
            <a:pPr marL="457200" indent="-457200">
              <a:spcAft>
                <a:spcPts val="600"/>
              </a:spcAft>
              <a:buFont typeface="+mj-lt"/>
              <a:buAutoNum type="alphaUcPeriod"/>
            </a:pPr>
            <a:r>
              <a:rPr lang="en-US" sz="2000" b="1" dirty="0" smtClean="0"/>
              <a:t>CONVERGENCE</a:t>
            </a:r>
            <a:r>
              <a:rPr lang="en-US" sz="2000" dirty="0" smtClean="0"/>
              <a:t>: a so-called “</a:t>
            </a:r>
            <a:r>
              <a:rPr lang="en-US" sz="2000" i="1" dirty="0" smtClean="0"/>
              <a:t>weather derivative component</a:t>
            </a:r>
            <a:r>
              <a:rPr lang="en-US" sz="2000" dirty="0" smtClean="0"/>
              <a:t>” incorporated into traditional insurance products  (affecting the economics or the dynamics of the contract).</a:t>
            </a:r>
          </a:p>
          <a:p>
            <a:pPr marL="457200" indent="-457200">
              <a:spcAft>
                <a:spcPts val="600"/>
              </a:spcAft>
              <a:buNone/>
            </a:pPr>
            <a:endParaRPr lang="en-US" sz="2000" dirty="0" smtClean="0"/>
          </a:p>
          <a:p>
            <a:pPr marL="457200" indent="-457200">
              <a:spcAft>
                <a:spcPts val="600"/>
              </a:spcAft>
              <a:buNone/>
            </a:pPr>
            <a:r>
              <a:rPr lang="en-US" sz="2000" i="1" dirty="0" smtClean="0"/>
              <a:t>Probably new opportunities for non-catastrophic risk coverage products</a:t>
            </a:r>
          </a:p>
          <a:p>
            <a:pPr marL="457200" indent="-457200">
              <a:spcAft>
                <a:spcPts val="600"/>
              </a:spcAft>
              <a:buNone/>
            </a:pPr>
            <a:endParaRPr lang="en-US" sz="2000" dirty="0" smtClean="0"/>
          </a:p>
          <a:p>
            <a:pPr marL="457200" indent="-457200">
              <a:spcAft>
                <a:spcPts val="600"/>
              </a:spcAft>
              <a:buNone/>
            </a:pP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err="1" smtClean="0"/>
              <a:t>What</a:t>
            </a:r>
            <a:r>
              <a:rPr lang="it-IT" sz="2800" dirty="0" smtClean="0"/>
              <a:t>’s </a:t>
            </a:r>
            <a:r>
              <a:rPr lang="it-IT" sz="2800" dirty="0" err="1" smtClean="0"/>
              <a:t>ahead</a:t>
            </a:r>
            <a:r>
              <a:rPr lang="it-IT" sz="2800" dirty="0" smtClean="0"/>
              <a:t> </a:t>
            </a:r>
            <a:r>
              <a:rPr lang="it-IT" sz="2800" dirty="0" err="1" smtClean="0"/>
              <a:t>for</a:t>
            </a:r>
            <a:r>
              <a:rPr lang="it-IT" sz="2800" dirty="0" smtClean="0"/>
              <a:t> </a:t>
            </a:r>
            <a:r>
              <a:rPr lang="it-IT" sz="2800" dirty="0" err="1" smtClean="0"/>
              <a:t>insurance</a:t>
            </a:r>
            <a:r>
              <a:rPr lang="it-IT" sz="2800" dirty="0" smtClean="0"/>
              <a:t> </a:t>
            </a:r>
            <a:r>
              <a:rPr lang="it-IT" sz="2800" dirty="0" err="1" smtClean="0"/>
              <a:t>companies</a:t>
            </a:r>
            <a:r>
              <a:rPr lang="it-IT" sz="2800" dirty="0" smtClean="0"/>
              <a:t>?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CAC21AD8-FF40-4D1B-8892-CCD661265879}" type="slidenum">
              <a:rPr lang="en-US" smtClean="0"/>
              <a:pPr algn="l"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048" y="1295400"/>
            <a:ext cx="8458200" cy="4800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000" dirty="0" smtClean="0"/>
              <a:t>A </a:t>
            </a:r>
            <a:r>
              <a:rPr lang="en-US" sz="2000" i="1" dirty="0" smtClean="0"/>
              <a:t>derivative</a:t>
            </a:r>
            <a:r>
              <a:rPr lang="en-US" sz="2000" b="1" dirty="0" smtClean="0"/>
              <a:t> </a:t>
            </a:r>
            <a:r>
              <a:rPr lang="en-US" sz="2000" dirty="0" smtClean="0"/>
              <a:t>is a financial product, the value of which </a:t>
            </a:r>
            <a:r>
              <a:rPr lang="en-US" sz="2000" i="1" dirty="0" smtClean="0"/>
              <a:t>derives </a:t>
            </a:r>
            <a:r>
              <a:rPr lang="en-US" sz="2000" dirty="0" smtClean="0"/>
              <a:t>from an underlying index, rate, commodity or other </a:t>
            </a:r>
            <a:r>
              <a:rPr lang="en-US" sz="2000" dirty="0" smtClean="0"/>
              <a:t>variable element.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The special feature of </a:t>
            </a:r>
            <a:r>
              <a:rPr lang="en-US" sz="2000" i="1" u="sng" dirty="0" smtClean="0"/>
              <a:t>weather derivatives </a:t>
            </a:r>
            <a:r>
              <a:rPr lang="en-US" sz="2000" dirty="0" smtClean="0"/>
              <a:t>is </a:t>
            </a:r>
            <a:r>
              <a:rPr lang="en-US" sz="2000" dirty="0" smtClean="0"/>
              <a:t>that the underlying element is represented by </a:t>
            </a:r>
            <a:r>
              <a:rPr lang="en-US" sz="2000" dirty="0" smtClean="0"/>
              <a:t>weather-related indexes such </a:t>
            </a:r>
            <a:r>
              <a:rPr lang="en-US" sz="2000" dirty="0" smtClean="0"/>
              <a:t>as </a:t>
            </a:r>
            <a:r>
              <a:rPr lang="en-US" sz="2000" dirty="0" smtClean="0"/>
              <a:t>temperature</a:t>
            </a:r>
            <a:r>
              <a:rPr lang="en-US" sz="2000" dirty="0" smtClean="0"/>
              <a:t>, rainfall, snowfall, </a:t>
            </a:r>
            <a:r>
              <a:rPr lang="en-US" sz="2000" dirty="0" smtClean="0"/>
              <a:t>wind, etc.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Two </a:t>
            </a:r>
            <a:r>
              <a:rPr lang="en-US" sz="2000" dirty="0" smtClean="0"/>
              <a:t>v</a:t>
            </a:r>
            <a:r>
              <a:rPr lang="en-US" sz="2000" dirty="0" smtClean="0"/>
              <a:t>ariants: </a:t>
            </a:r>
            <a:r>
              <a:rPr lang="en-US" sz="2000" i="1" dirty="0" smtClean="0"/>
              <a:t>customized</a:t>
            </a:r>
            <a:r>
              <a:rPr lang="en-US" sz="2000" b="1" dirty="0" smtClean="0"/>
              <a:t> </a:t>
            </a:r>
            <a:r>
              <a:rPr lang="en-US" sz="2000" dirty="0" smtClean="0"/>
              <a:t>weather derivatives vs. </a:t>
            </a:r>
            <a:r>
              <a:rPr lang="en-US" sz="2000" i="1" dirty="0" smtClean="0"/>
              <a:t>standardized </a:t>
            </a:r>
            <a:r>
              <a:rPr lang="en-US" sz="2000" dirty="0" smtClean="0"/>
              <a:t>weather derivatives (tradable).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Origin: Aquila Energy structured </a:t>
            </a:r>
            <a:r>
              <a:rPr lang="en-US" sz="2000" dirty="0" smtClean="0"/>
              <a:t>a dual-commodity hedge for Consolidated </a:t>
            </a:r>
            <a:r>
              <a:rPr lang="en-US" sz="2000" dirty="0" smtClean="0"/>
              <a:t>Edison (USA ,1996)</a:t>
            </a:r>
          </a:p>
          <a:p>
            <a:pPr>
              <a:spcAft>
                <a:spcPts val="600"/>
              </a:spcAft>
            </a:pPr>
            <a:r>
              <a:rPr lang="en-US" sz="2000" u="sng" dirty="0" smtClean="0"/>
              <a:t>However</a:t>
            </a:r>
            <a:r>
              <a:rPr lang="en-US" sz="2000" dirty="0" smtClean="0"/>
              <a:t> the weather component was embedded in the very first derivative transactions: </a:t>
            </a:r>
            <a:r>
              <a:rPr lang="en-US" sz="2000" dirty="0" smtClean="0"/>
              <a:t>weather forecasts and renting of olive </a:t>
            </a:r>
            <a:r>
              <a:rPr lang="en-US" sz="2000" dirty="0" smtClean="0"/>
              <a:t>mills/presses by </a:t>
            </a:r>
            <a:r>
              <a:rPr lang="en-US" sz="2000" u="sng" dirty="0" smtClean="0"/>
              <a:t>Thales of Miletus </a:t>
            </a:r>
            <a:r>
              <a:rPr lang="en-US" sz="2000" dirty="0" smtClean="0"/>
              <a:t>(Asia Minor 600 B.C.).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Weather derivatives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CAC21AD8-FF40-4D1B-8892-CCD661265879}" type="slidenum">
              <a:rPr lang="en-US" smtClean="0"/>
              <a:pPr algn="l"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048" y="1524000"/>
            <a:ext cx="8458200" cy="4800600"/>
          </a:xfrm>
        </p:spPr>
        <p:txBody>
          <a:bodyPr/>
          <a:lstStyle/>
          <a:p>
            <a:pPr>
              <a:spcAft>
                <a:spcPts val="600"/>
              </a:spcAft>
              <a:buNone/>
            </a:pPr>
            <a:endParaRPr lang="en-US" sz="2000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 smtClean="0"/>
              <a:t>“</a:t>
            </a:r>
            <a:r>
              <a:rPr lang="en-US" sz="2000" i="1" dirty="0" smtClean="0"/>
              <a:t>The </a:t>
            </a:r>
            <a:r>
              <a:rPr lang="en-US" sz="2000" i="1" dirty="0" smtClean="0"/>
              <a:t>insurance industry </a:t>
            </a:r>
            <a:r>
              <a:rPr lang="en-US" sz="2000" i="1" dirty="0" smtClean="0"/>
              <a:t>was </a:t>
            </a:r>
            <a:r>
              <a:rPr lang="en-US" sz="2000" i="1" dirty="0" smtClean="0"/>
              <a:t>not then receptive to requests to provide </a:t>
            </a:r>
            <a:r>
              <a:rPr lang="en-US" sz="2000" i="1" dirty="0" smtClean="0"/>
              <a:t>non-catastrophic protection</a:t>
            </a:r>
            <a:r>
              <a:rPr lang="en-US" sz="2000" i="1" dirty="0" smtClean="0"/>
              <a:t>. Accordingly, the energy market was left to fend for </a:t>
            </a:r>
            <a:r>
              <a:rPr lang="en-US" sz="2000" i="1" dirty="0" smtClean="0"/>
              <a:t>itself. Energy </a:t>
            </a:r>
            <a:r>
              <a:rPr lang="en-US" sz="2000" i="1" dirty="0" smtClean="0"/>
              <a:t>companies, realizing that the market was changing, </a:t>
            </a:r>
            <a:r>
              <a:rPr lang="en-US" sz="2000" i="1" u="sng" dirty="0" smtClean="0"/>
              <a:t>took control of </a:t>
            </a:r>
            <a:r>
              <a:rPr lang="en-US" sz="2000" i="1" u="sng" dirty="0" smtClean="0"/>
              <a:t>their weather </a:t>
            </a:r>
            <a:r>
              <a:rPr lang="en-US" sz="2000" i="1" u="sng" dirty="0" smtClean="0"/>
              <a:t>risk</a:t>
            </a:r>
            <a:r>
              <a:rPr lang="en-US" sz="2000" i="1" dirty="0" smtClean="0"/>
              <a:t> and created a new business around </a:t>
            </a:r>
            <a:r>
              <a:rPr lang="en-US" sz="2000" i="1" dirty="0" smtClean="0"/>
              <a:t>it</a:t>
            </a:r>
            <a:r>
              <a:rPr lang="en-US" sz="2000" dirty="0" smtClean="0"/>
              <a:t>”</a:t>
            </a:r>
          </a:p>
          <a:p>
            <a:pPr>
              <a:spcAft>
                <a:spcPts val="600"/>
              </a:spcAft>
              <a:buNone/>
            </a:pPr>
            <a:endParaRPr lang="it-IT" sz="2000" dirty="0" smtClean="0"/>
          </a:p>
          <a:p>
            <a:pPr>
              <a:spcAft>
                <a:spcPts val="600"/>
              </a:spcAft>
              <a:buNone/>
            </a:pPr>
            <a:r>
              <a:rPr lang="it-IT" sz="2000" dirty="0" err="1" smtClean="0"/>
              <a:t>Lynda</a:t>
            </a:r>
            <a:r>
              <a:rPr lang="it-IT" sz="2000" dirty="0" smtClean="0"/>
              <a:t> </a:t>
            </a:r>
            <a:r>
              <a:rPr lang="it-IT" sz="2000" dirty="0" err="1" smtClean="0"/>
              <a:t>Clemmons</a:t>
            </a:r>
            <a:r>
              <a:rPr lang="it-IT" sz="2000" dirty="0" smtClean="0"/>
              <a:t> </a:t>
            </a:r>
            <a:r>
              <a:rPr lang="it-IT" sz="2000" dirty="0" smtClean="0"/>
              <a:t>(</a:t>
            </a:r>
            <a:r>
              <a:rPr lang="it-IT" sz="2000" dirty="0" err="1" smtClean="0"/>
              <a:t>former</a:t>
            </a:r>
            <a:r>
              <a:rPr lang="it-IT" sz="2000" dirty="0" smtClean="0"/>
              <a:t> head </a:t>
            </a:r>
            <a:r>
              <a:rPr lang="it-IT" sz="2000" dirty="0" err="1" smtClean="0"/>
              <a:t>of</a:t>
            </a:r>
            <a:r>
              <a:rPr lang="it-IT" sz="2000" dirty="0" smtClean="0"/>
              <a:t> </a:t>
            </a:r>
            <a:r>
              <a:rPr lang="it-IT" sz="2000" dirty="0" err="1" smtClean="0"/>
              <a:t>Enron</a:t>
            </a:r>
            <a:r>
              <a:rPr lang="it-IT" sz="2000" dirty="0" smtClean="0"/>
              <a:t> </a:t>
            </a:r>
            <a:r>
              <a:rPr lang="it-IT" sz="2000" dirty="0" err="1" smtClean="0"/>
              <a:t>Environmental</a:t>
            </a:r>
            <a:r>
              <a:rPr lang="it-IT" sz="2000" dirty="0" smtClean="0"/>
              <a:t> Desk, 2002)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CAC21AD8-FF40-4D1B-8892-CCD661265879}" type="slidenum">
              <a:rPr lang="en-US" smtClean="0"/>
              <a:pPr algn="l"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048" y="1295400"/>
            <a:ext cx="8458200" cy="4800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000" dirty="0" smtClean="0"/>
              <a:t>The weather </a:t>
            </a:r>
            <a:r>
              <a:rPr lang="en-US" sz="2000" dirty="0" smtClean="0"/>
              <a:t>derivatives market </a:t>
            </a:r>
            <a:r>
              <a:rPr lang="en-US" sz="2000" dirty="0" smtClean="0"/>
              <a:t>expanded </a:t>
            </a:r>
            <a:r>
              <a:rPr lang="en-US" sz="2000" dirty="0" smtClean="0"/>
              <a:t>from being a </a:t>
            </a:r>
            <a:r>
              <a:rPr lang="en-US" sz="2000" dirty="0" smtClean="0"/>
              <a:t>very small U.S. </a:t>
            </a:r>
            <a:r>
              <a:rPr lang="en-US" sz="2000" dirty="0" smtClean="0"/>
              <a:t>energy product </a:t>
            </a:r>
            <a:r>
              <a:rPr lang="en-US" sz="2000" dirty="0" smtClean="0"/>
              <a:t>(back in 1997) to quickly become </a:t>
            </a:r>
            <a:r>
              <a:rPr lang="en-US" sz="2000" dirty="0" smtClean="0"/>
              <a:t>a </a:t>
            </a:r>
            <a:r>
              <a:rPr lang="en-US" sz="2000" dirty="0" smtClean="0"/>
              <a:t>USD 11.8 </a:t>
            </a:r>
            <a:r>
              <a:rPr lang="en-US" sz="2000" dirty="0" smtClean="0"/>
              <a:t>billion industry by </a:t>
            </a:r>
            <a:r>
              <a:rPr lang="en-US" sz="2000" dirty="0" smtClean="0"/>
              <a:t>2011 (WRMA).</a:t>
            </a:r>
          </a:p>
          <a:p>
            <a:pPr>
              <a:spcAft>
                <a:spcPts val="600"/>
              </a:spcAft>
            </a:pPr>
            <a:r>
              <a:rPr lang="it-IT" sz="2000" dirty="0" smtClean="0"/>
              <a:t>A </a:t>
            </a:r>
            <a:r>
              <a:rPr lang="en-US" sz="2000" dirty="0" smtClean="0"/>
              <a:t>growing</a:t>
            </a:r>
            <a:r>
              <a:rPr lang="it-IT" sz="2000" dirty="0" smtClean="0"/>
              <a:t> market (</a:t>
            </a:r>
            <a:r>
              <a:rPr lang="it-IT" sz="2000" dirty="0" err="1" smtClean="0"/>
              <a:t>that</a:t>
            </a:r>
            <a:r>
              <a:rPr lang="it-IT" sz="2000" dirty="0" smtClean="0"/>
              <a:t> </a:t>
            </a:r>
            <a:r>
              <a:rPr lang="it-IT" sz="2000" dirty="0" err="1" smtClean="0"/>
              <a:t>survived</a:t>
            </a:r>
            <a:r>
              <a:rPr lang="it-IT" sz="2000" dirty="0" smtClean="0"/>
              <a:t> </a:t>
            </a:r>
            <a:r>
              <a:rPr lang="it-IT" sz="2000" dirty="0" err="1" smtClean="0"/>
              <a:t>its</a:t>
            </a:r>
            <a:r>
              <a:rPr lang="it-IT" sz="2000" dirty="0" smtClean="0"/>
              <a:t> </a:t>
            </a:r>
            <a:r>
              <a:rPr lang="it-IT" sz="2000" dirty="0" err="1" smtClean="0"/>
              <a:t>pioneers</a:t>
            </a:r>
            <a:r>
              <a:rPr lang="it-IT" sz="2000" dirty="0" smtClean="0"/>
              <a:t>, </a:t>
            </a:r>
            <a:r>
              <a:rPr lang="it-IT" sz="2000" dirty="0" err="1" smtClean="0"/>
              <a:t>namely</a:t>
            </a:r>
            <a:r>
              <a:rPr lang="it-IT" sz="2000" dirty="0" smtClean="0"/>
              <a:t> </a:t>
            </a:r>
            <a:r>
              <a:rPr lang="it-IT" sz="2000" dirty="0" err="1" smtClean="0"/>
              <a:t>Enron</a:t>
            </a:r>
            <a:r>
              <a:rPr lang="it-IT" sz="2000" dirty="0" smtClean="0"/>
              <a:t>).</a:t>
            </a:r>
            <a:endParaRPr lang="en-US" sz="2000" dirty="0" smtClean="0"/>
          </a:p>
          <a:p>
            <a:pPr>
              <a:spcAft>
                <a:spcPts val="600"/>
              </a:spcAft>
            </a:pPr>
            <a:r>
              <a:rPr lang="en-US" sz="2000" dirty="0" smtClean="0"/>
              <a:t>According to data collected by WRMA, during the 2010-2011 </a:t>
            </a:r>
            <a:r>
              <a:rPr lang="en-US" sz="2000" dirty="0" smtClean="0"/>
              <a:t>period: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2000" dirty="0" smtClean="0"/>
              <a:t> </a:t>
            </a:r>
            <a:r>
              <a:rPr lang="en-US" sz="2000" dirty="0" smtClean="0"/>
              <a:t>the </a:t>
            </a:r>
            <a:r>
              <a:rPr lang="en-US" sz="2000" dirty="0"/>
              <a:t>market for customized weather derivatives grew by nearly 30</a:t>
            </a:r>
            <a:r>
              <a:rPr lang="en-US" sz="2000" dirty="0" smtClean="0"/>
              <a:t>%;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2000" dirty="0" smtClean="0"/>
              <a:t> the </a:t>
            </a:r>
            <a:r>
              <a:rPr lang="en-US" sz="2000" dirty="0"/>
              <a:t>total notional value for OTC </a:t>
            </a:r>
            <a:r>
              <a:rPr lang="en-US" sz="2000" dirty="0" smtClean="0"/>
              <a:t>contracts </a:t>
            </a:r>
            <a:r>
              <a:rPr lang="en-US" sz="2000" dirty="0"/>
              <a:t>rose to USD 2.4 billion</a:t>
            </a:r>
            <a:r>
              <a:rPr lang="en-US" sz="2000" dirty="0" smtClean="0"/>
              <a:t>;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2000" dirty="0" smtClean="0"/>
              <a:t> the </a:t>
            </a:r>
            <a:r>
              <a:rPr lang="en-US" sz="2000" dirty="0"/>
              <a:t>overall market grew to USD 11.8 billion (20% increase).</a:t>
            </a:r>
          </a:p>
          <a:p>
            <a:pPr>
              <a:spcAft>
                <a:spcPts val="600"/>
              </a:spcAft>
            </a:pPr>
            <a:endParaRPr lang="it-IT" sz="2000" dirty="0" smtClean="0"/>
          </a:p>
          <a:p>
            <a:pPr>
              <a:spcAft>
                <a:spcPts val="600"/>
              </a:spcAft>
            </a:pPr>
            <a:endParaRPr lang="it-IT" sz="2000" dirty="0" smtClean="0"/>
          </a:p>
          <a:p>
            <a:pPr>
              <a:spcAft>
                <a:spcPts val="600"/>
              </a:spcAft>
            </a:pP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Some figures…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CAC21AD8-FF40-4D1B-8892-CCD661265879}" type="slidenum">
              <a:rPr lang="en-US" smtClean="0"/>
              <a:pPr algn="l"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048" y="1219200"/>
            <a:ext cx="8458200" cy="4800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000" dirty="0" smtClean="0"/>
              <a:t>Number of potential “end-users”:</a:t>
            </a:r>
          </a:p>
          <a:p>
            <a:pPr marL="514350" indent="-514350">
              <a:spcAft>
                <a:spcPts val="600"/>
              </a:spcAft>
              <a:buAutoNum type="romanLcParenBoth"/>
            </a:pPr>
            <a:r>
              <a:rPr lang="en-US" sz="2000" dirty="0" smtClean="0"/>
              <a:t>Energy (and other utilities);</a:t>
            </a:r>
          </a:p>
          <a:p>
            <a:pPr marL="514350" indent="-514350">
              <a:spcAft>
                <a:spcPts val="600"/>
              </a:spcAft>
              <a:buAutoNum type="romanLcParenBoth"/>
            </a:pPr>
            <a:r>
              <a:rPr lang="en-US" sz="2000" dirty="0" smtClean="0"/>
              <a:t>Agriculture;</a:t>
            </a:r>
          </a:p>
          <a:p>
            <a:pPr marL="514350" indent="-514350">
              <a:spcAft>
                <a:spcPts val="600"/>
              </a:spcAft>
              <a:buAutoNum type="romanLcParenBoth"/>
            </a:pPr>
            <a:r>
              <a:rPr lang="en-US" sz="2000" dirty="0" smtClean="0"/>
              <a:t>Travel;</a:t>
            </a:r>
          </a:p>
          <a:p>
            <a:pPr marL="514350" indent="-514350">
              <a:spcAft>
                <a:spcPts val="600"/>
              </a:spcAft>
              <a:buAutoNum type="romanLcParenBoth"/>
            </a:pPr>
            <a:r>
              <a:rPr lang="en-US" sz="2000" dirty="0" smtClean="0"/>
              <a:t>Manufacturer of weather-driven seasonal products; and</a:t>
            </a:r>
          </a:p>
          <a:p>
            <a:pPr marL="514350" indent="-514350">
              <a:spcAft>
                <a:spcPts val="600"/>
              </a:spcAft>
              <a:buAutoNum type="romanLcParenBoth"/>
            </a:pPr>
            <a:r>
              <a:rPr lang="en-US" sz="2000" b="1" u="sng" dirty="0" smtClean="0"/>
              <a:t>Insurance</a:t>
            </a:r>
            <a:r>
              <a:rPr lang="en-US" sz="2000" dirty="0" smtClean="0"/>
              <a:t> (covering third parties’ weather-related risks).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Traditional use of derivatives in the insurance business (</a:t>
            </a:r>
            <a:r>
              <a:rPr lang="en-US" sz="2000" i="1" dirty="0" smtClean="0"/>
              <a:t>e.g.</a:t>
            </a:r>
            <a:r>
              <a:rPr lang="en-US" sz="2000" dirty="0" smtClean="0"/>
              <a:t>, hedging currency risk, stock market fluctuations, interest rates</a:t>
            </a:r>
            <a:r>
              <a:rPr lang="en-US" sz="2000" dirty="0" smtClean="0"/>
              <a:t>) but </a:t>
            </a:r>
            <a:r>
              <a:rPr lang="en-US" sz="2000" u="sng" dirty="0" smtClean="0"/>
              <a:t>weather </a:t>
            </a:r>
            <a:r>
              <a:rPr lang="en-US" sz="2000" u="sng" dirty="0" smtClean="0"/>
              <a:t>derivatives </a:t>
            </a:r>
            <a:r>
              <a:rPr lang="en-US" sz="2000" u="sng" dirty="0" smtClean="0"/>
              <a:t>may also allow insurers “</a:t>
            </a:r>
            <a:r>
              <a:rPr lang="en-US" sz="2000" i="1" u="sng" dirty="0" smtClean="0"/>
              <a:t>to cope with </a:t>
            </a:r>
            <a:r>
              <a:rPr lang="en-US" sz="2000" i="1" u="sng" dirty="0" smtClean="0"/>
              <a:t>climate </a:t>
            </a:r>
            <a:r>
              <a:rPr lang="en-US" sz="2000" i="1" u="sng" dirty="0" smtClean="0"/>
              <a:t>changes</a:t>
            </a:r>
            <a:r>
              <a:rPr lang="en-US" sz="2000" u="sng" dirty="0" smtClean="0"/>
              <a:t>”</a:t>
            </a:r>
            <a:r>
              <a:rPr lang="en-US" sz="2000" dirty="0" smtClean="0"/>
              <a:t> </a:t>
            </a:r>
            <a:r>
              <a:rPr lang="en-US" sz="2000" dirty="0" smtClean="0"/>
              <a:t>(Marcel Fontaine - AIDA World Congress 2010)</a:t>
            </a:r>
            <a:r>
              <a:rPr lang="en-US" sz="2000" dirty="0" smtClean="0"/>
              <a:t>. 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Together with CAT bond, they represent a form of alternative risk transfer (ART) when reinsurance capacity is limited or too expensive.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Who needs weather derivatives?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CAC21AD8-FF40-4D1B-8892-CCD661265879}" type="slidenum">
              <a:rPr lang="en-US" smtClean="0"/>
              <a:pPr algn="l"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048" y="1143000"/>
            <a:ext cx="8458200" cy="4800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000" i="1" dirty="0" smtClean="0"/>
              <a:t>Assuring </a:t>
            </a:r>
            <a:r>
              <a:rPr lang="en-US" sz="2000" i="1" dirty="0" smtClean="0"/>
              <a:t>smooth revenues and compensating for the loss of demand</a:t>
            </a:r>
            <a:r>
              <a:rPr lang="en-US" sz="2000" dirty="0" smtClean="0"/>
              <a:t>: for instance a utilities company might want to hedge the decreased revenues due to a warm winter.</a:t>
            </a:r>
          </a:p>
          <a:p>
            <a:pPr>
              <a:spcAft>
                <a:spcPts val="600"/>
              </a:spcAft>
            </a:pPr>
            <a:r>
              <a:rPr lang="en-US" sz="2000" i="1" dirty="0" smtClean="0"/>
              <a:t>Covering </a:t>
            </a:r>
            <a:r>
              <a:rPr lang="en-US" sz="2000" i="1" dirty="0" smtClean="0"/>
              <a:t>excess costs</a:t>
            </a:r>
            <a:r>
              <a:rPr lang="en-US" sz="2000" dirty="0" smtClean="0"/>
              <a:t>: for instance, industrial consumers of energy might want to hedge the cost of purchased electricity associated with peak load </a:t>
            </a:r>
            <a:r>
              <a:rPr lang="en-US" sz="2000" dirty="0" smtClean="0"/>
              <a:t>demand.</a:t>
            </a:r>
            <a:endParaRPr lang="en-US" sz="2000" dirty="0" smtClean="0"/>
          </a:p>
          <a:p>
            <a:pPr>
              <a:spcAft>
                <a:spcPts val="600"/>
              </a:spcAft>
            </a:pPr>
            <a:r>
              <a:rPr lang="en-US" sz="2000" i="1" dirty="0" smtClean="0"/>
              <a:t>Reimbursing </a:t>
            </a:r>
            <a:r>
              <a:rPr lang="en-US" sz="2000" i="1" dirty="0" smtClean="0"/>
              <a:t>lost opportunity costs</a:t>
            </a:r>
            <a:r>
              <a:rPr lang="en-US" sz="2000" dirty="0" smtClean="0"/>
              <a:t>: firms operating in weather dependant sectors might want to hedge the risks of </a:t>
            </a:r>
            <a:r>
              <a:rPr lang="en-US" sz="2000" dirty="0" smtClean="0"/>
              <a:t>stock-outs.</a:t>
            </a:r>
            <a:endParaRPr lang="en-US" sz="2000" dirty="0" smtClean="0"/>
          </a:p>
          <a:p>
            <a:pPr>
              <a:spcAft>
                <a:spcPts val="600"/>
              </a:spcAft>
            </a:pPr>
            <a:r>
              <a:rPr lang="en-US" sz="2000" i="1" dirty="0" smtClean="0"/>
              <a:t>Stimulating </a:t>
            </a:r>
            <a:r>
              <a:rPr lang="en-US" sz="2000" i="1" dirty="0" smtClean="0"/>
              <a:t>sales</a:t>
            </a:r>
            <a:r>
              <a:rPr lang="en-US" sz="2000" dirty="0" smtClean="0"/>
              <a:t>: firms (particularly in the travel sector) might use weather derivatives to back up their “money back guarantee” clauses within their </a:t>
            </a:r>
            <a:r>
              <a:rPr lang="en-US" sz="2000" dirty="0" smtClean="0"/>
              <a:t>customer satisfaction </a:t>
            </a:r>
            <a:r>
              <a:rPr lang="en-US" sz="2000" dirty="0" smtClean="0"/>
              <a:t>policies .</a:t>
            </a:r>
          </a:p>
          <a:p>
            <a:pPr>
              <a:spcAft>
                <a:spcPts val="600"/>
              </a:spcAft>
            </a:pPr>
            <a:r>
              <a:rPr lang="en-US" sz="2000" i="1" dirty="0" smtClean="0"/>
              <a:t>Diversifying </a:t>
            </a:r>
            <a:r>
              <a:rPr lang="en-US" sz="2000" i="1" dirty="0" smtClean="0"/>
              <a:t>investment portfolios</a:t>
            </a:r>
            <a:r>
              <a:rPr lang="en-US" sz="2000" dirty="0" smtClean="0"/>
              <a:t>: financial investors – who are not directly exposed to weather related risks – might want to take advantage of the low correlation between returns associated with weather and returns from other </a:t>
            </a:r>
            <a:r>
              <a:rPr lang="en-US" sz="2000" dirty="0" smtClean="0"/>
              <a:t>asset classes.</a:t>
            </a:r>
            <a:endParaRPr lang="it-IT" sz="2000" dirty="0" smtClean="0"/>
          </a:p>
          <a:p>
            <a:pPr>
              <a:spcAft>
                <a:spcPts val="600"/>
              </a:spcAft>
            </a:pPr>
            <a:endParaRPr lang="it-IT" sz="2000" dirty="0" smtClean="0"/>
          </a:p>
          <a:p>
            <a:pPr>
              <a:spcAft>
                <a:spcPts val="600"/>
              </a:spcAft>
            </a:pP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Benefits of weather derivatives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CAC21AD8-FF40-4D1B-8892-CCD661265879}" type="slidenum">
              <a:rPr lang="en-US" smtClean="0"/>
              <a:pPr algn="l"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048" y="1143000"/>
            <a:ext cx="8458200" cy="4800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000" i="1" dirty="0" smtClean="0"/>
              <a:t>Floors</a:t>
            </a:r>
            <a:r>
              <a:rPr lang="en-US" sz="2000" b="1" dirty="0" smtClean="0"/>
              <a:t> </a:t>
            </a:r>
            <a:r>
              <a:rPr lang="en-US" sz="2000" dirty="0" smtClean="0"/>
              <a:t>grant </a:t>
            </a:r>
            <a:r>
              <a:rPr lang="en-US" sz="2000" dirty="0" smtClean="0"/>
              <a:t>downside protection when the underlying weather variable falls below the established </a:t>
            </a:r>
            <a:r>
              <a:rPr lang="en-US" sz="2000" dirty="0" smtClean="0"/>
              <a:t>threshold (whereas </a:t>
            </a:r>
            <a:r>
              <a:rPr lang="en-US" sz="2000" dirty="0" smtClean="0"/>
              <a:t>the upside remains </a:t>
            </a:r>
            <a:r>
              <a:rPr lang="en-US" sz="2000" dirty="0" smtClean="0"/>
              <a:t>unconstrained).</a:t>
            </a:r>
            <a:endParaRPr lang="en-US" sz="2000" dirty="0" smtClean="0"/>
          </a:p>
          <a:p>
            <a:pPr>
              <a:spcAft>
                <a:spcPts val="600"/>
              </a:spcAft>
            </a:pPr>
            <a:r>
              <a:rPr lang="en-US" sz="2000" i="1" dirty="0" smtClean="0"/>
              <a:t>Cap </a:t>
            </a:r>
            <a:r>
              <a:rPr lang="en-US" sz="2000" dirty="0" smtClean="0"/>
              <a:t>derivatives provide compensation </a:t>
            </a:r>
            <a:r>
              <a:rPr lang="en-US" sz="2000" dirty="0" smtClean="0"/>
              <a:t>if the underlying weather variable goes above a certain </a:t>
            </a:r>
            <a:r>
              <a:rPr lang="en-US" sz="2000" dirty="0" smtClean="0"/>
              <a:t>level.</a:t>
            </a:r>
            <a:endParaRPr lang="en-US" sz="2000" dirty="0" smtClean="0"/>
          </a:p>
          <a:p>
            <a:pPr>
              <a:spcAft>
                <a:spcPts val="600"/>
              </a:spcAft>
            </a:pPr>
            <a:r>
              <a:rPr lang="en-US" sz="2000" i="1" dirty="0" smtClean="0"/>
              <a:t>Collars </a:t>
            </a:r>
            <a:r>
              <a:rPr lang="en-US" sz="2000" dirty="0" smtClean="0"/>
              <a:t>and </a:t>
            </a:r>
            <a:r>
              <a:rPr lang="en-US" sz="2000" i="1" dirty="0" smtClean="0"/>
              <a:t>swaps </a:t>
            </a:r>
            <a:r>
              <a:rPr lang="en-US" sz="2000" dirty="0" smtClean="0"/>
              <a:t>usually involve parties having </a:t>
            </a:r>
            <a:r>
              <a:rPr lang="en-US" sz="2000" dirty="0" smtClean="0"/>
              <a:t>opposite </a:t>
            </a:r>
            <a:r>
              <a:rPr lang="en-US" sz="2000" dirty="0" smtClean="0"/>
              <a:t>interests exchanging </a:t>
            </a:r>
            <a:r>
              <a:rPr lang="en-US" sz="2000" dirty="0" smtClean="0"/>
              <a:t>their respective </a:t>
            </a:r>
            <a:r>
              <a:rPr lang="en-US" sz="2000" dirty="0" smtClean="0"/>
              <a:t>risks (one party buys a floor and sells a cap).</a:t>
            </a:r>
            <a:endParaRPr lang="en-US" sz="2000" dirty="0" smtClean="0"/>
          </a:p>
          <a:p>
            <a:pPr>
              <a:spcAft>
                <a:spcPts val="600"/>
              </a:spcAft>
            </a:pPr>
            <a:r>
              <a:rPr lang="en-US" sz="2000" i="1" dirty="0" smtClean="0"/>
              <a:t>Futures</a:t>
            </a:r>
            <a:r>
              <a:rPr lang="en-US" sz="2000" dirty="0" smtClean="0"/>
              <a:t> (most </a:t>
            </a:r>
            <a:r>
              <a:rPr lang="en-US" sz="2000" dirty="0" smtClean="0"/>
              <a:t>common type of publicly traded weather derivative </a:t>
            </a:r>
            <a:r>
              <a:rPr lang="en-US" sz="2000" dirty="0" smtClean="0"/>
              <a:t>at the </a:t>
            </a:r>
            <a:r>
              <a:rPr lang="en-US" sz="2000" dirty="0" smtClean="0"/>
              <a:t>Chicago Mercantile </a:t>
            </a:r>
            <a:r>
              <a:rPr lang="en-US" sz="2000" dirty="0" smtClean="0"/>
              <a:t>Exchange) incorporate the commitment to </a:t>
            </a:r>
            <a:r>
              <a:rPr lang="en-US" sz="2000" dirty="0" smtClean="0"/>
              <a:t>deliver or accept a commodity </a:t>
            </a:r>
            <a:r>
              <a:rPr lang="en-US" sz="2000" dirty="0" smtClean="0"/>
              <a:t>(</a:t>
            </a:r>
            <a:r>
              <a:rPr lang="en-US" sz="2000" i="1" dirty="0" smtClean="0"/>
              <a:t>e.g., </a:t>
            </a:r>
            <a:r>
              <a:rPr lang="en-US" sz="2000" dirty="0" smtClean="0"/>
              <a:t>temperature or other weather index) at </a:t>
            </a:r>
            <a:r>
              <a:rPr lang="en-US" sz="2000" dirty="0" smtClean="0"/>
              <a:t>a </a:t>
            </a:r>
            <a:r>
              <a:rPr lang="en-US" sz="2000" dirty="0" smtClean="0"/>
              <a:t>certain time and at a certain price. Variations </a:t>
            </a:r>
            <a:r>
              <a:rPr lang="en-US" sz="2000" dirty="0" smtClean="0"/>
              <a:t>above or below </a:t>
            </a:r>
            <a:r>
              <a:rPr lang="en-US" sz="2000" dirty="0" smtClean="0"/>
              <a:t>that price trigger a cash </a:t>
            </a:r>
            <a:r>
              <a:rPr lang="en-US" sz="2000" dirty="0" smtClean="0"/>
              <a:t>settlement between the buyer and </a:t>
            </a:r>
            <a:r>
              <a:rPr lang="en-US" sz="2000" dirty="0" smtClean="0"/>
              <a:t>seller.</a:t>
            </a:r>
            <a:endParaRPr lang="it-IT" sz="2000" dirty="0" smtClean="0"/>
          </a:p>
          <a:p>
            <a:pPr>
              <a:spcAft>
                <a:spcPts val="600"/>
              </a:spcAft>
            </a:pPr>
            <a:endParaRPr lang="it-IT" sz="2000" dirty="0" smtClean="0"/>
          </a:p>
          <a:p>
            <a:pPr>
              <a:spcAft>
                <a:spcPts val="600"/>
              </a:spcAft>
            </a:pP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err="1" smtClean="0"/>
              <a:t>Types</a:t>
            </a:r>
            <a:r>
              <a:rPr lang="it-IT" sz="2800" dirty="0" smtClean="0"/>
              <a:t> </a:t>
            </a:r>
            <a:r>
              <a:rPr lang="it-IT" sz="2800" dirty="0" err="1" smtClean="0"/>
              <a:t>of</a:t>
            </a:r>
            <a:r>
              <a:rPr lang="it-IT" sz="2800" dirty="0" smtClean="0"/>
              <a:t> </a:t>
            </a:r>
            <a:r>
              <a:rPr lang="it-IT" sz="2800" dirty="0" err="1" smtClean="0"/>
              <a:t>weather</a:t>
            </a:r>
            <a:r>
              <a:rPr lang="it-IT" sz="2800" dirty="0" smtClean="0"/>
              <a:t> </a:t>
            </a:r>
            <a:r>
              <a:rPr lang="it-IT" sz="2800" dirty="0" err="1" smtClean="0"/>
              <a:t>derivatives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CAC21AD8-FF40-4D1B-8892-CCD661265879}" type="slidenum">
              <a:rPr lang="en-US" smtClean="0"/>
              <a:pPr algn="l"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048" y="1143000"/>
            <a:ext cx="8458200" cy="4800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000" dirty="0" smtClean="0"/>
              <a:t>Weather </a:t>
            </a:r>
            <a:r>
              <a:rPr lang="en-US" sz="2000" dirty="0" smtClean="0"/>
              <a:t>derivative </a:t>
            </a:r>
            <a:r>
              <a:rPr lang="en-US" sz="2000" dirty="0" smtClean="0"/>
              <a:t>are (</a:t>
            </a:r>
            <a:r>
              <a:rPr lang="en-US" sz="2000" u="sng" dirty="0" smtClean="0"/>
              <a:t>mostly</a:t>
            </a:r>
            <a:r>
              <a:rPr lang="en-US" sz="2000" dirty="0" smtClean="0"/>
              <a:t>) intended </a:t>
            </a:r>
            <a:r>
              <a:rPr lang="en-US" sz="2000" dirty="0" smtClean="0"/>
              <a:t>as </a:t>
            </a:r>
            <a:r>
              <a:rPr lang="en-US" sz="2000" u="sng" dirty="0" smtClean="0"/>
              <a:t>risk-shifting instruments</a:t>
            </a:r>
            <a:endParaRPr lang="it-IT" sz="2000" u="sng" dirty="0" smtClean="0"/>
          </a:p>
          <a:p>
            <a:pPr>
              <a:spcAft>
                <a:spcPts val="600"/>
              </a:spcAft>
            </a:pPr>
            <a:r>
              <a:rPr lang="it-IT" sz="2000" dirty="0" err="1" smtClean="0"/>
              <a:t>Sounds</a:t>
            </a:r>
            <a:r>
              <a:rPr lang="it-IT" sz="2000" dirty="0" smtClean="0"/>
              <a:t> </a:t>
            </a:r>
            <a:r>
              <a:rPr lang="it-IT" sz="2000" dirty="0" err="1" smtClean="0"/>
              <a:t>familiar</a:t>
            </a:r>
            <a:r>
              <a:rPr lang="it-IT" sz="2000" dirty="0" smtClean="0"/>
              <a:t>? </a:t>
            </a:r>
            <a:r>
              <a:rPr lang="it-IT" sz="2000" u="sng" dirty="0" smtClean="0"/>
              <a:t>YES</a:t>
            </a:r>
          </a:p>
          <a:p>
            <a:pPr>
              <a:spcAft>
                <a:spcPts val="600"/>
              </a:spcAft>
            </a:pPr>
            <a:r>
              <a:rPr lang="it-IT" sz="2000" dirty="0" err="1" smtClean="0"/>
              <a:t>Debate</a:t>
            </a:r>
            <a:r>
              <a:rPr lang="it-IT" sz="2000" dirty="0" smtClean="0"/>
              <a:t> </a:t>
            </a:r>
            <a:r>
              <a:rPr lang="it-IT" sz="2000" dirty="0" err="1" smtClean="0"/>
              <a:t>around</a:t>
            </a:r>
            <a:r>
              <a:rPr lang="it-IT" sz="2000" dirty="0" smtClean="0"/>
              <a:t> </a:t>
            </a:r>
            <a:r>
              <a:rPr lang="it-IT" sz="2000" dirty="0" err="1" smtClean="0"/>
              <a:t>relationship</a:t>
            </a:r>
            <a:r>
              <a:rPr lang="it-IT" sz="2000" dirty="0" smtClean="0"/>
              <a:t> </a:t>
            </a:r>
            <a:r>
              <a:rPr lang="it-IT" sz="2000" dirty="0" err="1" smtClean="0"/>
              <a:t>between</a:t>
            </a:r>
            <a:r>
              <a:rPr lang="it-IT" sz="2000" dirty="0" smtClean="0"/>
              <a:t> </a:t>
            </a:r>
            <a:r>
              <a:rPr lang="it-IT" sz="2000" dirty="0" err="1" smtClean="0"/>
              <a:t>weather</a:t>
            </a:r>
            <a:r>
              <a:rPr lang="it-IT" sz="2000" dirty="0" smtClean="0"/>
              <a:t> </a:t>
            </a:r>
            <a:r>
              <a:rPr lang="it-IT" sz="2000" dirty="0" err="1" smtClean="0"/>
              <a:t>derivatives</a:t>
            </a:r>
            <a:r>
              <a:rPr lang="it-IT" sz="2000" dirty="0" smtClean="0"/>
              <a:t> and </a:t>
            </a:r>
            <a:r>
              <a:rPr lang="it-IT" sz="2000" dirty="0" err="1" smtClean="0"/>
              <a:t>insurance</a:t>
            </a:r>
            <a:r>
              <a:rPr lang="it-IT" sz="2000" dirty="0" smtClean="0"/>
              <a:t> </a:t>
            </a:r>
            <a:r>
              <a:rPr lang="it-IT" sz="2000" dirty="0" err="1" smtClean="0"/>
              <a:t>contracts</a:t>
            </a:r>
            <a:endParaRPr lang="it-IT" sz="2000" dirty="0" smtClean="0"/>
          </a:p>
          <a:p>
            <a:pPr>
              <a:spcAft>
                <a:spcPts val="600"/>
              </a:spcAft>
            </a:pPr>
            <a:r>
              <a:rPr lang="it-IT" sz="2000" dirty="0" err="1" smtClean="0"/>
              <a:t>Derivatives</a:t>
            </a:r>
            <a:r>
              <a:rPr lang="it-IT" sz="2000" dirty="0" smtClean="0"/>
              <a:t> </a:t>
            </a:r>
            <a:r>
              <a:rPr lang="it-IT" sz="2000" dirty="0" err="1" smtClean="0"/>
              <a:t>rapidly</a:t>
            </a:r>
            <a:r>
              <a:rPr lang="it-IT" sz="2000" dirty="0" smtClean="0"/>
              <a:t> </a:t>
            </a:r>
            <a:r>
              <a:rPr lang="it-IT" sz="2000" dirty="0" err="1" smtClean="0"/>
              <a:t>turned</a:t>
            </a:r>
            <a:r>
              <a:rPr lang="it-IT" sz="2000" dirty="0" smtClean="0"/>
              <a:t> </a:t>
            </a:r>
            <a:r>
              <a:rPr lang="it-IT" sz="2000" dirty="0" err="1" smtClean="0"/>
              <a:t>from</a:t>
            </a:r>
            <a:r>
              <a:rPr lang="it-IT" sz="2000" dirty="0" smtClean="0"/>
              <a:t> a </a:t>
            </a:r>
            <a:r>
              <a:rPr lang="it-IT" sz="2000" dirty="0" err="1" smtClean="0"/>
              <a:t>resource</a:t>
            </a:r>
            <a:r>
              <a:rPr lang="it-IT" sz="2000" dirty="0" smtClean="0"/>
              <a:t> (alternative </a:t>
            </a:r>
            <a:r>
              <a:rPr lang="it-IT" sz="2000" dirty="0" err="1" smtClean="0"/>
              <a:t>risk</a:t>
            </a:r>
            <a:r>
              <a:rPr lang="it-IT" sz="2000" dirty="0" smtClean="0"/>
              <a:t> management) </a:t>
            </a:r>
            <a:r>
              <a:rPr lang="it-IT" sz="2000" dirty="0" err="1" smtClean="0"/>
              <a:t>into</a:t>
            </a:r>
            <a:r>
              <a:rPr lang="it-IT" sz="2000" dirty="0" smtClean="0"/>
              <a:t> a </a:t>
            </a:r>
            <a:r>
              <a:rPr lang="it-IT" sz="2000" dirty="0" err="1" smtClean="0"/>
              <a:t>threat</a:t>
            </a:r>
            <a:r>
              <a:rPr lang="it-IT" sz="2000" dirty="0" smtClean="0"/>
              <a:t> (</a:t>
            </a:r>
            <a:r>
              <a:rPr lang="it-IT" sz="2000" dirty="0" err="1" smtClean="0"/>
              <a:t>potential</a:t>
            </a:r>
            <a:r>
              <a:rPr lang="it-IT" sz="2000" dirty="0" smtClean="0"/>
              <a:t> and/or </a:t>
            </a:r>
            <a:r>
              <a:rPr lang="it-IT" sz="2000" dirty="0" err="1" smtClean="0"/>
              <a:t>actual</a:t>
            </a:r>
            <a:r>
              <a:rPr lang="it-IT" sz="2000" dirty="0" smtClean="0"/>
              <a:t> </a:t>
            </a:r>
            <a:r>
              <a:rPr lang="it-IT" sz="2000" dirty="0" err="1" smtClean="0"/>
              <a:t>competition</a:t>
            </a:r>
            <a:r>
              <a:rPr lang="it-IT" sz="2000" dirty="0" smtClean="0"/>
              <a:t> </a:t>
            </a:r>
            <a:r>
              <a:rPr lang="it-IT" sz="2000" dirty="0" err="1" smtClean="0"/>
              <a:t>with</a:t>
            </a:r>
            <a:r>
              <a:rPr lang="it-IT" sz="2000" dirty="0" smtClean="0"/>
              <a:t> </a:t>
            </a:r>
            <a:r>
              <a:rPr lang="it-IT" sz="2000" dirty="0" err="1" smtClean="0"/>
              <a:t>traditional</a:t>
            </a:r>
            <a:r>
              <a:rPr lang="it-IT" sz="2000" dirty="0" smtClean="0"/>
              <a:t> </a:t>
            </a:r>
            <a:r>
              <a:rPr lang="it-IT" sz="2000" dirty="0" err="1" smtClean="0"/>
              <a:t>insurance</a:t>
            </a:r>
            <a:r>
              <a:rPr lang="it-IT" sz="2000" dirty="0" smtClean="0"/>
              <a:t> </a:t>
            </a:r>
            <a:r>
              <a:rPr lang="it-IT" sz="2000" dirty="0" err="1" smtClean="0"/>
              <a:t>policies</a:t>
            </a:r>
            <a:r>
              <a:rPr lang="it-IT" sz="2000" dirty="0" smtClean="0"/>
              <a:t>).</a:t>
            </a:r>
          </a:p>
          <a:p>
            <a:pPr>
              <a:spcAft>
                <a:spcPts val="600"/>
              </a:spcAft>
            </a:pPr>
            <a:r>
              <a:rPr lang="it-IT" sz="2000" dirty="0" smtClean="0"/>
              <a:t>The NAIC </a:t>
            </a:r>
            <a:r>
              <a:rPr lang="it-IT" sz="2000" dirty="0" err="1" smtClean="0"/>
              <a:t>battle</a:t>
            </a:r>
            <a:r>
              <a:rPr lang="it-IT" sz="2000" dirty="0" smtClean="0"/>
              <a:t>: in 2003 the </a:t>
            </a:r>
            <a:r>
              <a:rPr lang="en-US" sz="2000" dirty="0" smtClean="0"/>
              <a:t>National </a:t>
            </a:r>
            <a:r>
              <a:rPr lang="en-US" sz="2000" dirty="0" smtClean="0"/>
              <a:t>Association of Insurance Commissioners </a:t>
            </a:r>
            <a:r>
              <a:rPr lang="en-US" sz="2000" dirty="0" smtClean="0"/>
              <a:t>(NAIC) released </a:t>
            </a:r>
            <a:r>
              <a:rPr lang="en-US" sz="2000" dirty="0" smtClean="0"/>
              <a:t>a draft white paper </a:t>
            </a:r>
            <a:r>
              <a:rPr lang="en-US" sz="2000" dirty="0" smtClean="0"/>
              <a:t> arguing that </a:t>
            </a:r>
            <a:r>
              <a:rPr lang="en-US" sz="2000" u="sng" dirty="0" smtClean="0"/>
              <a:t>weather </a:t>
            </a:r>
            <a:r>
              <a:rPr lang="en-US" sz="2000" u="sng" dirty="0" smtClean="0"/>
              <a:t>derivatives </a:t>
            </a:r>
            <a:r>
              <a:rPr lang="en-US" sz="2000" u="sng" dirty="0" smtClean="0"/>
              <a:t>were “disguised” insurance </a:t>
            </a:r>
            <a:r>
              <a:rPr lang="en-US" sz="2000" u="sng" dirty="0" smtClean="0"/>
              <a:t>contracts</a:t>
            </a:r>
            <a:r>
              <a:rPr lang="en-US" sz="2000" dirty="0" smtClean="0"/>
              <a:t> and </a:t>
            </a:r>
            <a:r>
              <a:rPr lang="en-US" sz="2000" dirty="0" smtClean="0"/>
              <a:t>recommending </a:t>
            </a:r>
            <a:r>
              <a:rPr lang="en-US" sz="2000" dirty="0" smtClean="0"/>
              <a:t>a </a:t>
            </a:r>
            <a:r>
              <a:rPr lang="en-US" sz="2000" u="sng" dirty="0" smtClean="0"/>
              <a:t>legislative intervention </a:t>
            </a:r>
            <a:r>
              <a:rPr lang="en-US" sz="2000" u="sng" dirty="0" smtClean="0"/>
              <a:t>on </a:t>
            </a:r>
            <a:r>
              <a:rPr lang="en-US" sz="2000" u="sng" dirty="0" smtClean="0"/>
              <a:t>authorization and monitoring of their </a:t>
            </a:r>
            <a:r>
              <a:rPr lang="en-US" sz="2000" u="sng" dirty="0" smtClean="0"/>
              <a:t>issuance</a:t>
            </a:r>
            <a:r>
              <a:rPr lang="en-US" sz="2000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it-IT" sz="2000" dirty="0" err="1" smtClean="0"/>
              <a:t>Unfair</a:t>
            </a:r>
            <a:r>
              <a:rPr lang="it-IT" sz="2000" dirty="0" smtClean="0"/>
              <a:t> </a:t>
            </a:r>
            <a:r>
              <a:rPr lang="it-IT" sz="2000" dirty="0" err="1" smtClean="0"/>
              <a:t>competition</a:t>
            </a:r>
            <a:r>
              <a:rPr lang="it-IT" sz="2000" dirty="0" smtClean="0"/>
              <a:t> </a:t>
            </a:r>
            <a:r>
              <a:rPr lang="it-IT" sz="2000" dirty="0" err="1" smtClean="0"/>
              <a:t>between</a:t>
            </a:r>
            <a:r>
              <a:rPr lang="it-IT" sz="2000" dirty="0" smtClean="0"/>
              <a:t> </a:t>
            </a:r>
            <a:r>
              <a:rPr lang="it-IT" sz="2000" dirty="0" err="1" smtClean="0"/>
              <a:t>heavily</a:t>
            </a:r>
            <a:r>
              <a:rPr lang="it-IT" sz="2000" dirty="0" smtClean="0"/>
              <a:t> </a:t>
            </a:r>
            <a:r>
              <a:rPr lang="it-IT" sz="2000" dirty="0" err="1" smtClean="0"/>
              <a:t>regulated</a:t>
            </a:r>
            <a:r>
              <a:rPr lang="it-IT" sz="2000" dirty="0" smtClean="0"/>
              <a:t> </a:t>
            </a:r>
            <a:r>
              <a:rPr lang="it-IT" sz="2000" dirty="0" err="1" smtClean="0"/>
              <a:t>insurance</a:t>
            </a:r>
            <a:r>
              <a:rPr lang="it-IT" sz="2000" dirty="0" smtClean="0"/>
              <a:t> </a:t>
            </a:r>
            <a:r>
              <a:rPr lang="it-IT" sz="2000" dirty="0" err="1" smtClean="0"/>
              <a:t>companies</a:t>
            </a:r>
            <a:r>
              <a:rPr lang="it-IT" sz="2000" dirty="0" smtClean="0"/>
              <a:t> and </a:t>
            </a:r>
            <a:r>
              <a:rPr lang="it-IT" sz="2000" dirty="0" err="1" smtClean="0"/>
              <a:t>virtually</a:t>
            </a:r>
            <a:r>
              <a:rPr lang="it-IT" sz="2000" dirty="0" smtClean="0"/>
              <a:t> </a:t>
            </a:r>
            <a:r>
              <a:rPr lang="it-IT" sz="2000" dirty="0" err="1" smtClean="0"/>
              <a:t>unregulated</a:t>
            </a:r>
            <a:r>
              <a:rPr lang="it-IT" sz="2000" dirty="0" smtClean="0"/>
              <a:t> </a:t>
            </a:r>
            <a:r>
              <a:rPr lang="it-IT" sz="2000" dirty="0" err="1" smtClean="0"/>
              <a:t>players</a:t>
            </a:r>
            <a:r>
              <a:rPr lang="it-IT" sz="2000" dirty="0" smtClean="0"/>
              <a:t>.</a:t>
            </a:r>
          </a:p>
          <a:p>
            <a:pPr>
              <a:spcAft>
                <a:spcPts val="600"/>
              </a:spcAft>
            </a:pPr>
            <a:endParaRPr lang="it-IT" sz="2000" dirty="0" smtClean="0"/>
          </a:p>
          <a:p>
            <a:pPr>
              <a:spcAft>
                <a:spcPts val="600"/>
              </a:spcAft>
            </a:pP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err="1" smtClean="0"/>
              <a:t>Weather</a:t>
            </a:r>
            <a:r>
              <a:rPr lang="it-IT" sz="2800" dirty="0" smtClean="0"/>
              <a:t> </a:t>
            </a:r>
            <a:r>
              <a:rPr lang="it-IT" sz="2800" dirty="0" err="1" smtClean="0"/>
              <a:t>derivatives</a:t>
            </a:r>
            <a:r>
              <a:rPr lang="it-IT" sz="2800" dirty="0" smtClean="0"/>
              <a:t> </a:t>
            </a:r>
            <a:r>
              <a:rPr lang="it-IT" sz="2800" dirty="0" smtClean="0"/>
              <a:t>vs. </a:t>
            </a:r>
            <a:r>
              <a:rPr lang="it-IT" sz="2800" dirty="0" err="1" smtClean="0"/>
              <a:t>Insurance</a:t>
            </a:r>
            <a:r>
              <a:rPr lang="it-IT" sz="2800" dirty="0" smtClean="0"/>
              <a:t> </a:t>
            </a:r>
            <a:r>
              <a:rPr lang="it-IT" sz="2800" dirty="0" err="1" smtClean="0"/>
              <a:t>Contracts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CAC21AD8-FF40-4D1B-8892-CCD661265879}" type="slidenum">
              <a:rPr lang="en-US" smtClean="0"/>
              <a:pPr algn="l"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048" y="1143000"/>
            <a:ext cx="8458200" cy="4800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000" dirty="0" smtClean="0"/>
              <a:t>If weather derivatives were found to be </a:t>
            </a:r>
            <a:r>
              <a:rPr lang="en-US" sz="2000" dirty="0" smtClean="0"/>
              <a:t>disguised insurance </a:t>
            </a:r>
            <a:r>
              <a:rPr lang="en-US" sz="2000" dirty="0" smtClean="0"/>
              <a:t>policies, only </a:t>
            </a:r>
            <a:r>
              <a:rPr lang="en-US" sz="2000" dirty="0" smtClean="0"/>
              <a:t>licensed </a:t>
            </a:r>
            <a:r>
              <a:rPr lang="en-US" sz="2000" dirty="0" smtClean="0"/>
              <a:t>insurance </a:t>
            </a:r>
            <a:r>
              <a:rPr lang="en-US" sz="2000" dirty="0" smtClean="0"/>
              <a:t>brokers would have been authorized to sell such products.</a:t>
            </a:r>
          </a:p>
          <a:p>
            <a:r>
              <a:rPr lang="en-US" sz="2000" dirty="0" smtClean="0"/>
              <a:t>Unsuccessful outcome of the 2003 NAIC battle: paper was never released, immediate reactions by WRMA and International Swaps </a:t>
            </a:r>
            <a:r>
              <a:rPr lang="en-US" sz="2000" dirty="0" smtClean="0"/>
              <a:t>and Derivatives </a:t>
            </a:r>
            <a:r>
              <a:rPr lang="en-US" sz="2000" dirty="0" smtClean="0"/>
              <a:t>Association (ISDA).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Despite the similarities between weather </a:t>
            </a:r>
            <a:r>
              <a:rPr lang="en-US" sz="2000" dirty="0" smtClean="0"/>
              <a:t>derivatives and </a:t>
            </a:r>
            <a:r>
              <a:rPr lang="en-US" sz="2000" dirty="0" smtClean="0"/>
              <a:t>weather-risk insurances, </a:t>
            </a:r>
            <a:r>
              <a:rPr lang="en-US" sz="2000" u="sng" dirty="0" smtClean="0"/>
              <a:t>functional </a:t>
            </a:r>
            <a:r>
              <a:rPr lang="en-US" sz="2000" u="sng" dirty="0" smtClean="0"/>
              <a:t>equivalence</a:t>
            </a:r>
            <a:r>
              <a:rPr lang="en-US" sz="2000" dirty="0" smtClean="0"/>
              <a:t> must be distinguished from </a:t>
            </a:r>
            <a:r>
              <a:rPr lang="en-US" sz="2000" u="sng" dirty="0" smtClean="0"/>
              <a:t>legal </a:t>
            </a:r>
            <a:r>
              <a:rPr lang="en-US" sz="2000" u="sng" dirty="0" smtClean="0"/>
              <a:t>equivalence.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Presumably </a:t>
            </a:r>
            <a:r>
              <a:rPr lang="en-US" sz="2000" dirty="0" smtClean="0"/>
              <a:t>the discussions </a:t>
            </a:r>
            <a:r>
              <a:rPr lang="en-US" sz="2000" dirty="0" smtClean="0"/>
              <a:t>on the different “legal </a:t>
            </a:r>
            <a:r>
              <a:rPr lang="en-US" sz="2000" dirty="0" smtClean="0"/>
              <a:t>nature” of </a:t>
            </a:r>
            <a:r>
              <a:rPr lang="en-US" sz="2000" dirty="0" smtClean="0"/>
              <a:t>weather derivatives  </a:t>
            </a:r>
            <a:r>
              <a:rPr lang="en-US" sz="2000" dirty="0" smtClean="0"/>
              <a:t>– at least in the </a:t>
            </a:r>
            <a:r>
              <a:rPr lang="en-US" sz="2000" dirty="0" smtClean="0"/>
              <a:t>USA </a:t>
            </a:r>
            <a:r>
              <a:rPr lang="en-US" sz="2000" dirty="0" smtClean="0"/>
              <a:t>– have come to an </a:t>
            </a:r>
            <a:r>
              <a:rPr lang="en-US" sz="2000" dirty="0" smtClean="0"/>
              <a:t>end.</a:t>
            </a:r>
          </a:p>
          <a:p>
            <a:pPr>
              <a:spcAft>
                <a:spcPts val="600"/>
              </a:spcAft>
            </a:pP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err="1" smtClean="0"/>
              <a:t>Weather</a:t>
            </a:r>
            <a:r>
              <a:rPr lang="it-IT" sz="2800" dirty="0" smtClean="0"/>
              <a:t> </a:t>
            </a:r>
            <a:r>
              <a:rPr lang="it-IT" sz="2800" dirty="0" err="1" smtClean="0"/>
              <a:t>derivatives</a:t>
            </a:r>
            <a:r>
              <a:rPr lang="it-IT" sz="2800" dirty="0" smtClean="0"/>
              <a:t> </a:t>
            </a:r>
            <a:r>
              <a:rPr lang="it-IT" sz="2800" dirty="0" smtClean="0"/>
              <a:t>vs. </a:t>
            </a:r>
            <a:r>
              <a:rPr lang="it-IT" sz="2800" dirty="0" err="1" smtClean="0"/>
              <a:t>Insurance</a:t>
            </a:r>
            <a:r>
              <a:rPr lang="it-IT" sz="2800" dirty="0" smtClean="0"/>
              <a:t> </a:t>
            </a:r>
            <a:r>
              <a:rPr lang="it-IT" sz="2800" dirty="0" err="1" smtClean="0"/>
              <a:t>Contracts</a:t>
            </a:r>
            <a:r>
              <a:rPr lang="it-IT" sz="2800" dirty="0" smtClean="0"/>
              <a:t> (2)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CAC21AD8-FF40-4D1B-8892-CCD661265879}" type="slidenum">
              <a:rPr lang="en-US" smtClean="0"/>
              <a:pPr algn="l"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">
  <a:themeElements>
    <a:clrScheme name="CGSH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B01C2E"/>
      </a:accent1>
      <a:accent2>
        <a:srgbClr val="4B2942"/>
      </a:accent2>
      <a:accent3>
        <a:srgbClr val="002F5F"/>
      </a:accent3>
      <a:accent4>
        <a:srgbClr val="495B25"/>
      </a:accent4>
      <a:accent5>
        <a:srgbClr val="E66402"/>
      </a:accent5>
      <a:accent6>
        <a:srgbClr val="FF9933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G Cover Black - Standard">
  <a:themeElements>
    <a:clrScheme name="CGSH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B01C2E"/>
      </a:accent1>
      <a:accent2>
        <a:srgbClr val="4B2942"/>
      </a:accent2>
      <a:accent3>
        <a:srgbClr val="002F5F"/>
      </a:accent3>
      <a:accent4>
        <a:srgbClr val="495B25"/>
      </a:accent4>
      <a:accent5>
        <a:srgbClr val="E66402"/>
      </a:accent5>
      <a:accent6>
        <a:srgbClr val="FF9933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G Body - Standard">
  <a:themeElements>
    <a:clrScheme name="CGSH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B01C2E"/>
      </a:accent1>
      <a:accent2>
        <a:srgbClr val="4B2942"/>
      </a:accent2>
      <a:accent3>
        <a:srgbClr val="002F5F"/>
      </a:accent3>
      <a:accent4>
        <a:srgbClr val="495B25"/>
      </a:accent4>
      <a:accent5>
        <a:srgbClr val="E66402"/>
      </a:accent5>
      <a:accent6>
        <a:srgbClr val="FF9933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</Template>
  <TotalTime>372</TotalTime>
  <Words>1226</Words>
  <Application>Microsoft Office PowerPoint</Application>
  <PresentationFormat>On-screen Show (4:3)</PresentationFormat>
  <Paragraphs>99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Welcome</vt:lpstr>
      <vt:lpstr>CG Cover Black - Standard</vt:lpstr>
      <vt:lpstr>CG Body - Standard</vt:lpstr>
      <vt:lpstr>Weather derivatives’ regulation: open issues and new opportunities for risk coverage products</vt:lpstr>
      <vt:lpstr>Weather derivatives</vt:lpstr>
      <vt:lpstr>Slide 3</vt:lpstr>
      <vt:lpstr>Some figures…</vt:lpstr>
      <vt:lpstr>Who needs weather derivatives?</vt:lpstr>
      <vt:lpstr>Benefits of weather derivatives</vt:lpstr>
      <vt:lpstr>Types of weather derivatives</vt:lpstr>
      <vt:lpstr>Weather derivatives vs. Insurance Contracts</vt:lpstr>
      <vt:lpstr>Weather derivatives vs. Insurance Contracts (2)</vt:lpstr>
      <vt:lpstr>Weather derivatives vs. Insurance Contracts (3)</vt:lpstr>
      <vt:lpstr>Slide 11</vt:lpstr>
      <vt:lpstr>What’s going on?</vt:lpstr>
      <vt:lpstr>What’s ahead for insurance companies?</vt:lpstr>
    </vt:vector>
  </TitlesOfParts>
  <Company>CGSH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Weather derivatives’ regulation: open issues and new opportunities for risk coverage products</dc:title>
  <dc:creator>CGSH</dc:creator>
  <cp:lastModifiedBy>CGSH</cp:lastModifiedBy>
  <cp:revision>11</cp:revision>
  <dcterms:created xsi:type="dcterms:W3CDTF">2012-05-02T17:27:57Z</dcterms:created>
  <dcterms:modified xsi:type="dcterms:W3CDTF">2012-05-03T22:45:38Z</dcterms:modified>
</cp:coreProperties>
</file>